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0" r:id="rId4"/>
  </p:sldMasterIdLst>
  <p:notesMasterIdLst>
    <p:notesMasterId r:id="rId15"/>
  </p:notesMasterIdLst>
  <p:handoutMasterIdLst>
    <p:handoutMasterId r:id="rId16"/>
  </p:handoutMasterIdLst>
  <p:sldIdLst>
    <p:sldId id="263" r:id="rId5"/>
    <p:sldId id="283" r:id="rId6"/>
    <p:sldId id="284" r:id="rId7"/>
    <p:sldId id="300" r:id="rId8"/>
    <p:sldId id="287" r:id="rId9"/>
    <p:sldId id="299" r:id="rId10"/>
    <p:sldId id="288" r:id="rId11"/>
    <p:sldId id="291" r:id="rId12"/>
    <p:sldId id="293" r:id="rId13"/>
    <p:sldId id="281" r:id="rId14"/>
  </p:sldIdLst>
  <p:sldSz cx="12192000" cy="6858000"/>
  <p:notesSz cx="6858000" cy="9144000"/>
  <p:defaultTextStyle>
    <a:defPPr rtl="0">
      <a:defRPr lang="ru-RU"/>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EFEDE3"/>
  </p:clrMru>
  <p:extLst>
    <p:ext uri="{E76CE94A-603C-4142-B9EB-6D1370010A27}">
      <p14:discardImageEditData xmlns:p14="http://schemas.microsoft.com/office/powerpoint/2010/main" val="0"/>
    </p:ext>
    <p:ext uri="{D31A062A-798A-4329-ABDD-BBA856620510}">
      <p14:defaultImageDpi xmlns:p14="http://schemas.microsoft.com/office/powerpoint/2010/main" val="96"/>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306799F8-075E-4A3A-A7F6-7FBC6576F1A4}">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9" autoAdjust="0"/>
    <p:restoredTop sz="94674"/>
  </p:normalViewPr>
  <p:slideViewPr>
    <p:cSldViewPr snapToGrid="0">
      <p:cViewPr>
        <p:scale>
          <a:sx n="81" d="100"/>
          <a:sy n="81" d="100"/>
        </p:scale>
        <p:origin x="-300" y="25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76" d="100"/>
          <a:sy n="76" d="100"/>
        </p:scale>
        <p:origin x="40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xmlns="" id="{3E47F476-161E-4A04-A0FB-965A0EEB438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ru-RU"/>
          </a:p>
        </p:txBody>
      </p:sp>
      <p:sp>
        <p:nvSpPr>
          <p:cNvPr id="3" name="Дата 2">
            <a:extLst>
              <a:ext uri="{FF2B5EF4-FFF2-40B4-BE49-F238E27FC236}">
                <a16:creationId xmlns:a16="http://schemas.microsoft.com/office/drawing/2014/main" xmlns="" id="{832E49AB-875B-42C8-941C-0DE0DBD2D3F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884D98C1-1D35-4AC1-86CE-3983443D2DC2}" type="datetime1">
              <a:rPr lang="ru-RU" smtClean="0"/>
              <a:t>05.11.2021</a:t>
            </a:fld>
            <a:endParaRPr lang="ru-RU"/>
          </a:p>
        </p:txBody>
      </p:sp>
      <p:sp>
        <p:nvSpPr>
          <p:cNvPr id="4" name="Нижний колонтитул 3">
            <a:extLst>
              <a:ext uri="{FF2B5EF4-FFF2-40B4-BE49-F238E27FC236}">
                <a16:creationId xmlns:a16="http://schemas.microsoft.com/office/drawing/2014/main" xmlns="" id="{23EFBA4A-EC84-4A1C-951D-F76333FEEC6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ru-RU"/>
          </a:p>
        </p:txBody>
      </p:sp>
      <p:sp>
        <p:nvSpPr>
          <p:cNvPr id="5" name="Номер слайда 4">
            <a:extLst>
              <a:ext uri="{FF2B5EF4-FFF2-40B4-BE49-F238E27FC236}">
                <a16:creationId xmlns:a16="http://schemas.microsoft.com/office/drawing/2014/main" xmlns="" id="{60085306-E124-4DA3-9455-10E28A78FE3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A5FAA0D8-202C-4D3D-887A-429ECB6FFB65}" type="slidenum">
              <a:rPr lang="ru-RU" smtClean="0"/>
              <a:t>‹#›</a:t>
            </a:fld>
            <a:endParaRPr lang="ru-RU"/>
          </a:p>
        </p:txBody>
      </p:sp>
    </p:spTree>
    <p:extLst>
      <p:ext uri="{BB962C8B-B14F-4D97-AF65-F5344CB8AC3E}">
        <p14:creationId xmlns:p14="http://schemas.microsoft.com/office/powerpoint/2010/main" val="22334069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ru-RU" noProof="0" dirty="0"/>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208F80-7E6B-44D5-A446-1C0594CA0811}" type="datetime1">
              <a:rPr lang="ru-RU" smtClean="0"/>
              <a:pPr/>
              <a:t>05.11.2021</a:t>
            </a:fld>
            <a:endParaRPr lang="ru-RU" dirty="0"/>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ru-RU" noProof="0" dirty="0"/>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ru-RU" noProof="0" dirty="0"/>
              <a:t>Образец текста</a:t>
            </a:r>
          </a:p>
          <a:p>
            <a:pPr lvl="1" rtl="0"/>
            <a:r>
              <a:rPr lang="ru-RU" noProof="0" dirty="0"/>
              <a:t>Второй уровень</a:t>
            </a:r>
          </a:p>
          <a:p>
            <a:pPr lvl="2" rtl="0"/>
            <a:r>
              <a:rPr lang="ru-RU" noProof="0" dirty="0"/>
              <a:t>Третий уровень</a:t>
            </a:r>
          </a:p>
          <a:p>
            <a:pPr lvl="3" rtl="0"/>
            <a:r>
              <a:rPr lang="ru-RU" noProof="0" dirty="0"/>
              <a:t>Четвертый уровень</a:t>
            </a:r>
          </a:p>
          <a:p>
            <a:pPr lvl="4" rtl="0"/>
            <a:r>
              <a:rPr lang="ru-RU" noProof="0" dirty="0"/>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ru-RU" noProof="0" dirty="0"/>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6014E932-560F-4669-93FB-097F2F5C1185}" type="slidenum">
              <a:rPr lang="ru-RU" noProof="0" smtClean="0"/>
              <a:t>‹#›</a:t>
            </a:fld>
            <a:endParaRPr lang="ru-RU" noProof="0" dirty="0"/>
          </a:p>
        </p:txBody>
      </p:sp>
    </p:spTree>
    <p:extLst>
      <p:ext uri="{BB962C8B-B14F-4D97-AF65-F5344CB8AC3E}">
        <p14:creationId xmlns:p14="http://schemas.microsoft.com/office/powerpoint/2010/main" val="41986452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6014E932-560F-4669-93FB-097F2F5C1185}" type="slidenum">
              <a:rPr lang="ru-RU" smtClean="0"/>
              <a:t>1</a:t>
            </a:fld>
            <a:endParaRPr lang="ru-RU" dirty="0"/>
          </a:p>
        </p:txBody>
      </p:sp>
    </p:spTree>
    <p:extLst>
      <p:ext uri="{BB962C8B-B14F-4D97-AF65-F5344CB8AC3E}">
        <p14:creationId xmlns:p14="http://schemas.microsoft.com/office/powerpoint/2010/main" val="11632028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6014E932-560F-4669-93FB-097F2F5C1185}" type="slidenum">
              <a:rPr lang="ru-RU" smtClean="0"/>
              <a:t>10</a:t>
            </a:fld>
            <a:endParaRPr lang="ru-RU" dirty="0"/>
          </a:p>
        </p:txBody>
      </p:sp>
    </p:spTree>
    <p:extLst>
      <p:ext uri="{BB962C8B-B14F-4D97-AF65-F5344CB8AC3E}">
        <p14:creationId xmlns:p14="http://schemas.microsoft.com/office/powerpoint/2010/main" val="37182162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bg2"/>
        </a:solidFill>
        <a:effectLst/>
      </p:bgPr>
    </p:bg>
    <p:spTree>
      <p:nvGrpSpPr>
        <p:cNvPr id="1" name=""/>
        <p:cNvGrpSpPr/>
        <p:nvPr/>
      </p:nvGrpSpPr>
      <p:grpSpPr>
        <a:xfrm>
          <a:off x="0" y="0"/>
          <a:ext cx="0" cy="0"/>
          <a:chOff x="0" y="0"/>
          <a:chExt cx="0" cy="0"/>
        </a:xfrm>
      </p:grpSpPr>
      <p:sp>
        <p:nvSpPr>
          <p:cNvPr id="2" name="Заголовок 1"/>
          <p:cNvSpPr>
            <a:spLocks noGrp="1"/>
          </p:cNvSpPr>
          <p:nvPr>
            <p:ph type="ctrTitle" hasCustomPrompt="1"/>
          </p:nvPr>
        </p:nvSpPr>
        <p:spPr>
          <a:xfrm>
            <a:off x="1915128" y="1397977"/>
            <a:ext cx="8361229" cy="3007447"/>
          </a:xfrm>
        </p:spPr>
        <p:txBody>
          <a:bodyPr rtlCol="0" anchor="ctr" anchorCtr="0">
            <a:noAutofit/>
          </a:bodyPr>
          <a:lstStyle>
            <a:lvl1pPr algn="ctr">
              <a:defRPr sz="6600" cap="none" baseline="0">
                <a:solidFill>
                  <a:schemeClr val="tx2"/>
                </a:solidFill>
              </a:defRPr>
            </a:lvl1pPr>
          </a:lstStyle>
          <a:p>
            <a:pPr rtl="0"/>
            <a:r>
              <a:rPr lang="ru-RU" noProof="0"/>
              <a:t>Щелкните, чтобы изменить стиль образца заголовка</a:t>
            </a:r>
          </a:p>
        </p:txBody>
      </p:sp>
      <p:sp>
        <p:nvSpPr>
          <p:cNvPr id="3" name="Подзаголовок 2"/>
          <p:cNvSpPr>
            <a:spLocks noGrp="1"/>
          </p:cNvSpPr>
          <p:nvPr>
            <p:ph type="subTitle" idx="1"/>
          </p:nvPr>
        </p:nvSpPr>
        <p:spPr>
          <a:xfrm>
            <a:off x="2679906" y="4475023"/>
            <a:ext cx="6831673" cy="1086237"/>
          </a:xfrm>
        </p:spPr>
        <p:txBody>
          <a:bodyPr rtlCol="0">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ru-RU" noProof="0" smtClean="0"/>
              <a:t>Образец подзаголовка</a:t>
            </a:r>
            <a:endParaRPr lang="ru-RU" noProof="0"/>
          </a:p>
        </p:txBody>
      </p:sp>
      <p:sp>
        <p:nvSpPr>
          <p:cNvPr id="4" name="Дата 3"/>
          <p:cNvSpPr>
            <a:spLocks noGrp="1"/>
          </p:cNvSpPr>
          <p:nvPr>
            <p:ph type="dt" sz="half" idx="10"/>
          </p:nvPr>
        </p:nvSpPr>
        <p:spPr>
          <a:xfrm>
            <a:off x="752858" y="6453386"/>
            <a:ext cx="1607944" cy="404614"/>
          </a:xfrm>
        </p:spPr>
        <p:txBody>
          <a:bodyPr rtlCol="0"/>
          <a:lstStyle>
            <a:lvl1pPr>
              <a:defRPr baseline="0">
                <a:solidFill>
                  <a:schemeClr val="tx2"/>
                </a:solidFill>
              </a:defRPr>
            </a:lvl1pPr>
          </a:lstStyle>
          <a:p>
            <a:pPr rtl="0"/>
            <a:fld id="{8A44D028-484A-4016-A0FD-DCEBE353592D}" type="datetime1">
              <a:rPr lang="ru-RU" noProof="0" smtClean="0"/>
              <a:t>05.11.2021</a:t>
            </a:fld>
            <a:endParaRPr lang="ru-RU" noProof="0"/>
          </a:p>
        </p:txBody>
      </p:sp>
      <p:sp>
        <p:nvSpPr>
          <p:cNvPr id="5" name="Нижний колонтитул 4"/>
          <p:cNvSpPr>
            <a:spLocks noGrp="1"/>
          </p:cNvSpPr>
          <p:nvPr>
            <p:ph type="ftr" sz="quarter" idx="11"/>
          </p:nvPr>
        </p:nvSpPr>
        <p:spPr>
          <a:xfrm>
            <a:off x="2584054" y="6453386"/>
            <a:ext cx="7023377" cy="404614"/>
          </a:xfrm>
        </p:spPr>
        <p:txBody>
          <a:bodyPr rtlCol="0"/>
          <a:lstStyle>
            <a:lvl1pPr algn="ctr">
              <a:defRPr baseline="0">
                <a:solidFill>
                  <a:schemeClr val="tx2"/>
                </a:solidFill>
              </a:defRPr>
            </a:lvl1pPr>
          </a:lstStyle>
          <a:p>
            <a:pPr rtl="0"/>
            <a:r>
              <a:rPr lang="ru-RU" noProof="0"/>
              <a:t>Добавить нижний колонтитул </a:t>
            </a:r>
          </a:p>
        </p:txBody>
      </p:sp>
      <p:sp>
        <p:nvSpPr>
          <p:cNvPr id="6" name="Номер слайда 5"/>
          <p:cNvSpPr>
            <a:spLocks noGrp="1"/>
          </p:cNvSpPr>
          <p:nvPr>
            <p:ph type="sldNum" sz="quarter" idx="12"/>
          </p:nvPr>
        </p:nvSpPr>
        <p:spPr>
          <a:xfrm>
            <a:off x="9830683" y="6453386"/>
            <a:ext cx="1596292" cy="404614"/>
          </a:xfrm>
        </p:spPr>
        <p:txBody>
          <a:bodyPr rtlCol="0"/>
          <a:lstStyle>
            <a:lvl1pPr>
              <a:defRPr baseline="0">
                <a:solidFill>
                  <a:schemeClr val="tx2"/>
                </a:solidFill>
              </a:defRPr>
            </a:lvl1pPr>
          </a:lstStyle>
          <a:p>
            <a:pPr rtl="0"/>
            <a:fld id="{B38049E5-7B53-4E85-8972-7D6C4BCE5BB9}" type="slidenum">
              <a:rPr lang="ru-RU" noProof="0" smtClean="0"/>
              <a:t>‹#›</a:t>
            </a:fld>
            <a:endParaRPr lang="ru-RU" noProof="0"/>
          </a:p>
        </p:txBody>
      </p:sp>
      <p:sp>
        <p:nvSpPr>
          <p:cNvPr id="13" name="Г-образная фигура 12">
            <a:extLst>
              <a:ext uri="{FF2B5EF4-FFF2-40B4-BE49-F238E27FC236}">
                <a16:creationId xmlns:a16="http://schemas.microsoft.com/office/drawing/2014/main" xmlns="" id="{79965FD7-DA9A-4AFB-B8C8-34AC1FEE9F72}"/>
              </a:ext>
            </a:extLst>
          </p:cNvPr>
          <p:cNvSpPr/>
          <p:nvPr userDrawn="1"/>
        </p:nvSpPr>
        <p:spPr>
          <a:xfrm flipV="1">
            <a:off x="887674" y="726883"/>
            <a:ext cx="2772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a:p>
        </p:txBody>
      </p:sp>
      <p:sp>
        <p:nvSpPr>
          <p:cNvPr id="15" name="Г-образная фигура 14">
            <a:extLst>
              <a:ext uri="{FF2B5EF4-FFF2-40B4-BE49-F238E27FC236}">
                <a16:creationId xmlns:a16="http://schemas.microsoft.com/office/drawing/2014/main" xmlns="" id="{92465177-72B9-4DCF-8F98-0C79F3EE32EC}"/>
              </a:ext>
            </a:extLst>
          </p:cNvPr>
          <p:cNvSpPr/>
          <p:nvPr userDrawn="1"/>
        </p:nvSpPr>
        <p:spPr>
          <a:xfrm rot="10800000" flipV="1">
            <a:off x="8532326" y="1820272"/>
            <a:ext cx="2772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a:p>
        </p:txBody>
      </p:sp>
      <p:sp>
        <p:nvSpPr>
          <p:cNvPr id="8" name="Г-образная фигура 7">
            <a:extLst>
              <a:ext uri="{FF2B5EF4-FFF2-40B4-BE49-F238E27FC236}">
                <a16:creationId xmlns:a16="http://schemas.microsoft.com/office/drawing/2014/main" xmlns="" id="{B5516E7A-AEB0-4772-8098-8B0F8B5F1126}"/>
              </a:ext>
            </a:extLst>
          </p:cNvPr>
          <p:cNvSpPr/>
          <p:nvPr userDrawn="1"/>
        </p:nvSpPr>
        <p:spPr>
          <a:xfrm flipV="1">
            <a:off x="752858" y="609652"/>
            <a:ext cx="3152309" cy="4408489"/>
          </a:xfrm>
          <a:prstGeom prst="corner">
            <a:avLst>
              <a:gd name="adj1" fmla="val 6149"/>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a:p>
        </p:txBody>
      </p:sp>
      <p:sp>
        <p:nvSpPr>
          <p:cNvPr id="12" name="Г-образная фигура 11">
            <a:extLst>
              <a:ext uri="{FF2B5EF4-FFF2-40B4-BE49-F238E27FC236}">
                <a16:creationId xmlns:a16="http://schemas.microsoft.com/office/drawing/2014/main" xmlns="" id="{E864F603-D3F0-4241-9005-3F6C3BD62BEF}"/>
              </a:ext>
            </a:extLst>
          </p:cNvPr>
          <p:cNvSpPr/>
          <p:nvPr userDrawn="1"/>
        </p:nvSpPr>
        <p:spPr>
          <a:xfrm flipH="1">
            <a:off x="8286318" y="1685652"/>
            <a:ext cx="3152309" cy="4408489"/>
          </a:xfrm>
          <a:prstGeom prst="corner">
            <a:avLst>
              <a:gd name="adj1" fmla="val 6773"/>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a:p>
        </p:txBody>
      </p:sp>
    </p:spTree>
    <p:extLst>
      <p:ext uri="{BB962C8B-B14F-4D97-AF65-F5344CB8AC3E}">
        <p14:creationId xmlns:p14="http://schemas.microsoft.com/office/powerpoint/2010/main" val="90129581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1371600" y="685800"/>
            <a:ext cx="9601200" cy="1485900"/>
          </a:xfrm>
        </p:spPr>
        <p:txBody>
          <a:bodyPr rtlCol="0">
            <a:normAutofit/>
          </a:bodyPr>
          <a:lstStyle>
            <a:lvl1pPr>
              <a:defRPr sz="4800">
                <a:solidFill>
                  <a:schemeClr val="tx2"/>
                </a:solidFill>
              </a:defRPr>
            </a:lvl1pPr>
          </a:lstStyle>
          <a:p>
            <a:pPr rtl="0"/>
            <a:r>
              <a:rPr lang="ru-RU" noProof="0" dirty="0"/>
              <a:t>Щелкните, чтобы изменить стиль образца заголовка</a:t>
            </a:r>
          </a:p>
        </p:txBody>
      </p:sp>
      <p:sp>
        <p:nvSpPr>
          <p:cNvPr id="3" name="Текст 2"/>
          <p:cNvSpPr>
            <a:spLocks noGrp="1"/>
          </p:cNvSpPr>
          <p:nvPr>
            <p:ph type="body" idx="1"/>
          </p:nvPr>
        </p:nvSpPr>
        <p:spPr>
          <a:xfrm>
            <a:off x="1371600" y="2340864"/>
            <a:ext cx="4443984" cy="823912"/>
          </a:xfrm>
        </p:spPr>
        <p:txBody>
          <a:bodyPr rtlCol="0"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ru-RU" noProof="0" smtClean="0"/>
              <a:t>Образец текста</a:t>
            </a:r>
          </a:p>
        </p:txBody>
      </p:sp>
      <p:sp>
        <p:nvSpPr>
          <p:cNvPr id="4" name="Объект 3"/>
          <p:cNvSpPr>
            <a:spLocks noGrp="1"/>
          </p:cNvSpPr>
          <p:nvPr>
            <p:ph sz="half" idx="2"/>
          </p:nvPr>
        </p:nvSpPr>
        <p:spPr>
          <a:xfrm>
            <a:off x="1371600" y="3305207"/>
            <a:ext cx="4443984" cy="2562193"/>
          </a:xfrm>
        </p:spPr>
        <p:txBody>
          <a:bodyPr rtlCol="0"/>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rtl="0"/>
            <a:r>
              <a:rPr lang="ru-RU" noProof="0" smtClean="0"/>
              <a:t>Образец текста</a:t>
            </a:r>
          </a:p>
          <a:p>
            <a:pPr lvl="1" rtl="0"/>
            <a:r>
              <a:rPr lang="ru-RU" noProof="0" smtClean="0"/>
              <a:t>Второй уровень</a:t>
            </a:r>
          </a:p>
          <a:p>
            <a:pPr lvl="2" rtl="0"/>
            <a:r>
              <a:rPr lang="ru-RU" noProof="0" smtClean="0"/>
              <a:t>Третий уровень</a:t>
            </a:r>
          </a:p>
          <a:p>
            <a:pPr lvl="3" rtl="0"/>
            <a:r>
              <a:rPr lang="ru-RU" noProof="0" smtClean="0"/>
              <a:t>Четвертый уровень</a:t>
            </a:r>
          </a:p>
          <a:p>
            <a:pPr lvl="4" rtl="0"/>
            <a:r>
              <a:rPr lang="ru-RU" noProof="0" smtClean="0"/>
              <a:t>Пятый уровень</a:t>
            </a:r>
            <a:endParaRPr lang="ru-RU" noProof="0" dirty="0"/>
          </a:p>
        </p:txBody>
      </p:sp>
      <p:sp>
        <p:nvSpPr>
          <p:cNvPr id="5" name="Текст 4"/>
          <p:cNvSpPr>
            <a:spLocks noGrp="1"/>
          </p:cNvSpPr>
          <p:nvPr>
            <p:ph type="body" sz="quarter" idx="3"/>
          </p:nvPr>
        </p:nvSpPr>
        <p:spPr>
          <a:xfrm>
            <a:off x="6525014" y="2340864"/>
            <a:ext cx="4443984" cy="823912"/>
          </a:xfrm>
        </p:spPr>
        <p:txBody>
          <a:bodyPr rtlCol="0"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ru-RU" noProof="0" smtClean="0"/>
              <a:t>Образец текста</a:t>
            </a:r>
          </a:p>
        </p:txBody>
      </p:sp>
      <p:sp>
        <p:nvSpPr>
          <p:cNvPr id="6" name="Объект 5"/>
          <p:cNvSpPr>
            <a:spLocks noGrp="1"/>
          </p:cNvSpPr>
          <p:nvPr>
            <p:ph sz="quarter" idx="4"/>
          </p:nvPr>
        </p:nvSpPr>
        <p:spPr>
          <a:xfrm>
            <a:off x="6525014" y="3305207"/>
            <a:ext cx="4443984" cy="2562193"/>
          </a:xfrm>
        </p:spPr>
        <p:txBody>
          <a:bodyPr rtlCol="0"/>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rtl="0"/>
            <a:r>
              <a:rPr lang="ru-RU" noProof="0" smtClean="0"/>
              <a:t>Образец текста</a:t>
            </a:r>
          </a:p>
          <a:p>
            <a:pPr lvl="1" rtl="0"/>
            <a:r>
              <a:rPr lang="ru-RU" noProof="0" smtClean="0"/>
              <a:t>Второй уровень</a:t>
            </a:r>
          </a:p>
          <a:p>
            <a:pPr lvl="2" rtl="0"/>
            <a:r>
              <a:rPr lang="ru-RU" noProof="0" smtClean="0"/>
              <a:t>Третий уровень</a:t>
            </a:r>
          </a:p>
          <a:p>
            <a:pPr lvl="3" rtl="0"/>
            <a:r>
              <a:rPr lang="ru-RU" noProof="0" smtClean="0"/>
              <a:t>Четвертый уровень</a:t>
            </a:r>
          </a:p>
          <a:p>
            <a:pPr lvl="4" rtl="0"/>
            <a:r>
              <a:rPr lang="ru-RU" noProof="0" smtClean="0"/>
              <a:t>Пятый уровень</a:t>
            </a:r>
            <a:endParaRPr lang="ru-RU" noProof="0" dirty="0"/>
          </a:p>
        </p:txBody>
      </p:sp>
      <p:sp>
        <p:nvSpPr>
          <p:cNvPr id="7" name="Дата 6"/>
          <p:cNvSpPr>
            <a:spLocks noGrp="1"/>
          </p:cNvSpPr>
          <p:nvPr>
            <p:ph type="dt" sz="half" idx="10"/>
          </p:nvPr>
        </p:nvSpPr>
        <p:spPr/>
        <p:txBody>
          <a:bodyPr rtlCol="0"/>
          <a:lstStyle/>
          <a:p>
            <a:pPr rtl="0"/>
            <a:fld id="{8AB0B504-960D-4FF3-82DC-E4C3635A674B}" type="datetime1">
              <a:rPr lang="ru-RU" noProof="0" smtClean="0"/>
              <a:t>05.11.2021</a:t>
            </a:fld>
            <a:endParaRPr lang="ru-RU" noProof="0" dirty="0"/>
          </a:p>
        </p:txBody>
      </p:sp>
      <p:sp>
        <p:nvSpPr>
          <p:cNvPr id="8" name="Нижний колонтитул 7"/>
          <p:cNvSpPr>
            <a:spLocks noGrp="1"/>
          </p:cNvSpPr>
          <p:nvPr>
            <p:ph type="ftr" sz="quarter" idx="11"/>
          </p:nvPr>
        </p:nvSpPr>
        <p:spPr/>
        <p:txBody>
          <a:bodyPr rtlCol="0"/>
          <a:lstStyle/>
          <a:p>
            <a:pPr algn="ctr" rtl="0"/>
            <a:r>
              <a:rPr lang="ru-RU" noProof="0" dirty="0"/>
              <a:t>Добавить нижний колонтитул </a:t>
            </a:r>
          </a:p>
        </p:txBody>
      </p:sp>
      <p:sp>
        <p:nvSpPr>
          <p:cNvPr id="9" name="Номер слайда 8"/>
          <p:cNvSpPr>
            <a:spLocks noGrp="1"/>
          </p:cNvSpPr>
          <p:nvPr>
            <p:ph type="sldNum" sz="quarter" idx="12"/>
          </p:nvPr>
        </p:nvSpPr>
        <p:spPr/>
        <p:txBody>
          <a:bodyPr rtlCol="0"/>
          <a:lstStyle/>
          <a:p>
            <a:pPr rtl="0"/>
            <a:fld id="{B38049E5-7B53-4E85-8972-7D6C4BCE5BB9}" type="slidenum">
              <a:rPr lang="ru-RU" noProof="0" smtClean="0"/>
              <a:t>‹#›</a:t>
            </a:fld>
            <a:endParaRPr lang="ru-RU" noProof="0" dirty="0"/>
          </a:p>
        </p:txBody>
      </p:sp>
      <p:sp>
        <p:nvSpPr>
          <p:cNvPr id="11" name="Г-образная фигура 10">
            <a:extLst>
              <a:ext uri="{FF2B5EF4-FFF2-40B4-BE49-F238E27FC236}">
                <a16:creationId xmlns:a16="http://schemas.microsoft.com/office/drawing/2014/main" xmlns="" id="{91236E78-C797-4C31-BA0C-DB193BAF6D2D}"/>
              </a:ext>
            </a:extLst>
          </p:cNvPr>
          <p:cNvSpPr/>
          <p:nvPr userDrawn="1"/>
        </p:nvSpPr>
        <p:spPr>
          <a:xfrm rot="10800000" flipV="1">
            <a:off x="8391654" y="1873024"/>
            <a:ext cx="2772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10" name="Г-образная фигура 9">
            <a:extLst>
              <a:ext uri="{FF2B5EF4-FFF2-40B4-BE49-F238E27FC236}">
                <a16:creationId xmlns:a16="http://schemas.microsoft.com/office/drawing/2014/main" xmlns="" id="{BFA658F0-F295-40A9-8BA8-1F6CBDFBBE09}"/>
              </a:ext>
            </a:extLst>
          </p:cNvPr>
          <p:cNvSpPr/>
          <p:nvPr userDrawn="1"/>
        </p:nvSpPr>
        <p:spPr>
          <a:xfrm flipH="1">
            <a:off x="8152968" y="1752327"/>
            <a:ext cx="3152309" cy="4408489"/>
          </a:xfrm>
          <a:prstGeom prst="corner">
            <a:avLst>
              <a:gd name="adj1" fmla="val 7085"/>
              <a:gd name="adj2" fmla="val 7750"/>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Tree>
    <p:extLst>
      <p:ext uri="{BB962C8B-B14F-4D97-AF65-F5344CB8AC3E}">
        <p14:creationId xmlns:p14="http://schemas.microsoft.com/office/powerpoint/2010/main" val="2740073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rtlCol="0">
            <a:normAutofit/>
          </a:bodyPr>
          <a:lstStyle>
            <a:lvl1pPr>
              <a:defRPr sz="4800"/>
            </a:lvl1pPr>
          </a:lstStyle>
          <a:p>
            <a:pPr rtl="0"/>
            <a:r>
              <a:rPr lang="ru-RU" noProof="0" dirty="0"/>
              <a:t>Щелкните, чтобы изменить стиль образца заголовка</a:t>
            </a:r>
          </a:p>
        </p:txBody>
      </p:sp>
      <p:sp>
        <p:nvSpPr>
          <p:cNvPr id="3" name="Дата 2"/>
          <p:cNvSpPr>
            <a:spLocks noGrp="1"/>
          </p:cNvSpPr>
          <p:nvPr>
            <p:ph type="dt" sz="half" idx="10"/>
          </p:nvPr>
        </p:nvSpPr>
        <p:spPr/>
        <p:txBody>
          <a:bodyPr rtlCol="0"/>
          <a:lstStyle/>
          <a:p>
            <a:pPr rtl="0"/>
            <a:fld id="{48ADF7B7-CD0A-4A43-BE35-20EDFB8432A1}" type="datetime1">
              <a:rPr lang="ru-RU" noProof="0" smtClean="0"/>
              <a:t>05.11.2021</a:t>
            </a:fld>
            <a:endParaRPr lang="ru-RU" noProof="0" dirty="0"/>
          </a:p>
        </p:txBody>
      </p:sp>
      <p:sp>
        <p:nvSpPr>
          <p:cNvPr id="4" name="Нижний колонтитул 3"/>
          <p:cNvSpPr>
            <a:spLocks noGrp="1"/>
          </p:cNvSpPr>
          <p:nvPr>
            <p:ph type="ftr" sz="quarter" idx="11"/>
          </p:nvPr>
        </p:nvSpPr>
        <p:spPr/>
        <p:txBody>
          <a:bodyPr rtlCol="0"/>
          <a:lstStyle/>
          <a:p>
            <a:pPr algn="ctr" rtl="0"/>
            <a:r>
              <a:rPr lang="ru-RU" noProof="0" dirty="0"/>
              <a:t>Добавить нижний колонтитул </a:t>
            </a:r>
          </a:p>
        </p:txBody>
      </p:sp>
      <p:sp>
        <p:nvSpPr>
          <p:cNvPr id="5" name="Номер слайда 4"/>
          <p:cNvSpPr>
            <a:spLocks noGrp="1"/>
          </p:cNvSpPr>
          <p:nvPr>
            <p:ph type="sldNum" sz="quarter" idx="12"/>
          </p:nvPr>
        </p:nvSpPr>
        <p:spPr/>
        <p:txBody>
          <a:bodyPr rtlCol="0"/>
          <a:lstStyle/>
          <a:p>
            <a:pPr rtl="0"/>
            <a:fld id="{B38049E5-7B53-4E85-8972-7D6C4BCE5BB9}" type="slidenum">
              <a:rPr lang="ru-RU" noProof="0" smtClean="0"/>
              <a:t>‹#›</a:t>
            </a:fld>
            <a:endParaRPr lang="ru-RU" noProof="0" dirty="0"/>
          </a:p>
        </p:txBody>
      </p:sp>
    </p:spTree>
    <p:extLst>
      <p:ext uri="{BB962C8B-B14F-4D97-AF65-F5344CB8AC3E}">
        <p14:creationId xmlns:p14="http://schemas.microsoft.com/office/powerpoint/2010/main" val="25725443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rtlCol="0"/>
          <a:lstStyle/>
          <a:p>
            <a:pPr rtl="0"/>
            <a:fld id="{786F59C7-98D5-4FFA-80E3-9889813E74BE}" type="datetime1">
              <a:rPr lang="ru-RU" noProof="0" smtClean="0"/>
              <a:t>05.11.2021</a:t>
            </a:fld>
            <a:endParaRPr lang="ru-RU" noProof="0" dirty="0"/>
          </a:p>
        </p:txBody>
      </p:sp>
      <p:sp>
        <p:nvSpPr>
          <p:cNvPr id="3" name="Нижний колонтитул 2"/>
          <p:cNvSpPr>
            <a:spLocks noGrp="1"/>
          </p:cNvSpPr>
          <p:nvPr>
            <p:ph type="ftr" sz="quarter" idx="11"/>
          </p:nvPr>
        </p:nvSpPr>
        <p:spPr/>
        <p:txBody>
          <a:bodyPr rtlCol="0"/>
          <a:lstStyle/>
          <a:p>
            <a:pPr algn="ctr" rtl="0"/>
            <a:r>
              <a:rPr lang="ru-RU" noProof="0" dirty="0"/>
              <a:t>Добавить нижний колонтитул </a:t>
            </a:r>
          </a:p>
        </p:txBody>
      </p:sp>
      <p:sp>
        <p:nvSpPr>
          <p:cNvPr id="4" name="Номер слайда 3"/>
          <p:cNvSpPr>
            <a:spLocks noGrp="1"/>
          </p:cNvSpPr>
          <p:nvPr>
            <p:ph type="sldNum" sz="quarter" idx="12"/>
          </p:nvPr>
        </p:nvSpPr>
        <p:spPr/>
        <p:txBody>
          <a:bodyPr rtlCol="0"/>
          <a:lstStyle/>
          <a:p>
            <a:pPr rtl="0"/>
            <a:fld id="{B38049E5-7B53-4E85-8972-7D6C4BCE5BB9}" type="slidenum">
              <a:rPr lang="ru-RU" noProof="0" smtClean="0"/>
              <a:t>‹#›</a:t>
            </a:fld>
            <a:endParaRPr lang="ru-RU" noProof="0" dirty="0"/>
          </a:p>
        </p:txBody>
      </p:sp>
    </p:spTree>
    <p:extLst>
      <p:ext uri="{BB962C8B-B14F-4D97-AF65-F5344CB8AC3E}">
        <p14:creationId xmlns:p14="http://schemas.microsoft.com/office/powerpoint/2010/main" val="3990140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второй вариант">
    <p:bg bwMode="grayWhite">
      <p:bgPr>
        <a:gradFill flip="none" rotWithShape="1">
          <a:gsLst>
            <a:gs pos="0">
              <a:schemeClr val="tx2">
                <a:lumMod val="50000"/>
              </a:schemeClr>
            </a:gs>
            <a:gs pos="34000">
              <a:schemeClr val="tx2"/>
            </a:gs>
            <a:gs pos="66000">
              <a:schemeClr val="tx2">
                <a:lumMod val="75000"/>
              </a:schemeClr>
            </a:gs>
            <a:gs pos="97000">
              <a:schemeClr val="tx2">
                <a:lumMod val="50000"/>
              </a:schemeClr>
            </a:gs>
          </a:gsLst>
          <a:lin ang="2700000" scaled="1"/>
          <a:tileRect/>
        </a:gradFill>
        <a:effectLst/>
      </p:bgPr>
    </p:bg>
    <p:spTree>
      <p:nvGrpSpPr>
        <p:cNvPr id="1" name=""/>
        <p:cNvGrpSpPr/>
        <p:nvPr/>
      </p:nvGrpSpPr>
      <p:grpSpPr>
        <a:xfrm>
          <a:off x="0" y="0"/>
          <a:ext cx="0" cy="0"/>
          <a:chOff x="0" y="0"/>
          <a:chExt cx="0" cy="0"/>
        </a:xfrm>
      </p:grpSpPr>
      <p:sp>
        <p:nvSpPr>
          <p:cNvPr id="10" name="Г-образная фигура 9">
            <a:extLst>
              <a:ext uri="{FF2B5EF4-FFF2-40B4-BE49-F238E27FC236}">
                <a16:creationId xmlns:a16="http://schemas.microsoft.com/office/drawing/2014/main" xmlns="" id="{13412040-642F-40C5-8AB5-C0E8D41B481B}"/>
              </a:ext>
            </a:extLst>
          </p:cNvPr>
          <p:cNvSpPr/>
          <p:nvPr userDrawn="1"/>
        </p:nvSpPr>
        <p:spPr>
          <a:xfrm flipV="1">
            <a:off x="870090" y="709300"/>
            <a:ext cx="2772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9" name="Прямоугольник 8" title="Боковая панель">
            <a:extLst>
              <a:ext uri="{FF2B5EF4-FFF2-40B4-BE49-F238E27FC236}">
                <a16:creationId xmlns:a16="http://schemas.microsoft.com/office/drawing/2014/main" xmlns="" id="{BADD331D-DA8D-4D47-A2BB-F4875FDB16A4}"/>
              </a:ext>
            </a:extLst>
          </p:cNvPr>
          <p:cNvSpPr/>
          <p:nvPr userDrawn="1"/>
        </p:nvSpPr>
        <p:spPr>
          <a:xfrm rot="5400000">
            <a:off x="5791174" y="457175"/>
            <a:ext cx="609651" cy="1219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Заголовок 1"/>
          <p:cNvSpPr>
            <a:spLocks noGrp="1"/>
          </p:cNvSpPr>
          <p:nvPr>
            <p:ph type="ctrTitle" hasCustomPrompt="1"/>
          </p:nvPr>
        </p:nvSpPr>
        <p:spPr>
          <a:xfrm>
            <a:off x="1397977" y="1151796"/>
            <a:ext cx="9504485" cy="3007447"/>
          </a:xfrm>
        </p:spPr>
        <p:txBody>
          <a:bodyPr rtlCol="0" anchor="ctr" anchorCtr="0">
            <a:noAutofit/>
          </a:bodyPr>
          <a:lstStyle>
            <a:lvl1pPr algn="ctr">
              <a:defRPr sz="6600" cap="none" baseline="0">
                <a:solidFill>
                  <a:schemeClr val="bg1"/>
                </a:solidFill>
              </a:defRPr>
            </a:lvl1pPr>
          </a:lstStyle>
          <a:p>
            <a:pPr rtl="0"/>
            <a:r>
              <a:rPr lang="ru-RU" noProof="0" dirty="0"/>
              <a:t>Щелкните, чтобы изменить стиль образца заголовка</a:t>
            </a:r>
          </a:p>
        </p:txBody>
      </p:sp>
      <p:sp>
        <p:nvSpPr>
          <p:cNvPr id="3" name="Подзаголовок 2"/>
          <p:cNvSpPr>
            <a:spLocks noGrp="1"/>
          </p:cNvSpPr>
          <p:nvPr>
            <p:ph type="subTitle" idx="1"/>
          </p:nvPr>
        </p:nvSpPr>
        <p:spPr>
          <a:xfrm>
            <a:off x="1397977" y="4897053"/>
            <a:ext cx="9504485" cy="1086237"/>
          </a:xfrm>
        </p:spPr>
        <p:txBody>
          <a:bodyPr rtlCol="0">
            <a:normAutofit/>
          </a:bodyPr>
          <a:lstStyle>
            <a:lvl1pPr marL="0" indent="0" algn="ctr">
              <a:lnSpc>
                <a:spcPct val="112000"/>
              </a:lnSpc>
              <a:spcBef>
                <a:spcPts val="0"/>
              </a:spcBef>
              <a:spcAft>
                <a:spcPts val="0"/>
              </a:spcAft>
              <a:buNone/>
              <a:defRPr sz="23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ru-RU" noProof="0" smtClean="0"/>
              <a:t>Образец подзаголовка</a:t>
            </a:r>
            <a:endParaRPr lang="ru-RU" noProof="0" dirty="0"/>
          </a:p>
        </p:txBody>
      </p:sp>
      <p:sp>
        <p:nvSpPr>
          <p:cNvPr id="4" name="Дата 3"/>
          <p:cNvSpPr>
            <a:spLocks noGrp="1"/>
          </p:cNvSpPr>
          <p:nvPr>
            <p:ph type="dt" sz="half" idx="10"/>
          </p:nvPr>
        </p:nvSpPr>
        <p:spPr>
          <a:xfrm>
            <a:off x="752858" y="6453386"/>
            <a:ext cx="1607944" cy="404614"/>
          </a:xfrm>
        </p:spPr>
        <p:txBody>
          <a:bodyPr rtlCol="0"/>
          <a:lstStyle>
            <a:lvl1pPr>
              <a:defRPr baseline="0">
                <a:solidFill>
                  <a:schemeClr val="bg1"/>
                </a:solidFill>
              </a:defRPr>
            </a:lvl1pPr>
          </a:lstStyle>
          <a:p>
            <a:pPr rtl="0"/>
            <a:fld id="{7FB405CF-C7E9-4233-9137-7641E9EC63E9}" type="datetime1">
              <a:rPr lang="ru-RU" noProof="0" smtClean="0"/>
              <a:t>05.11.2021</a:t>
            </a:fld>
            <a:endParaRPr lang="ru-RU" noProof="0" dirty="0"/>
          </a:p>
        </p:txBody>
      </p:sp>
      <p:sp>
        <p:nvSpPr>
          <p:cNvPr id="5" name="Нижний колонтитул 4"/>
          <p:cNvSpPr>
            <a:spLocks noGrp="1"/>
          </p:cNvSpPr>
          <p:nvPr>
            <p:ph type="ftr" sz="quarter" idx="11"/>
          </p:nvPr>
        </p:nvSpPr>
        <p:spPr>
          <a:xfrm>
            <a:off x="2584054" y="6453386"/>
            <a:ext cx="7023377" cy="404614"/>
          </a:xfrm>
        </p:spPr>
        <p:txBody>
          <a:bodyPr rtlCol="0"/>
          <a:lstStyle>
            <a:lvl1pPr algn="ctr">
              <a:defRPr baseline="0">
                <a:solidFill>
                  <a:schemeClr val="bg1"/>
                </a:solidFill>
              </a:defRPr>
            </a:lvl1pPr>
          </a:lstStyle>
          <a:p>
            <a:pPr rtl="0"/>
            <a:r>
              <a:rPr lang="ru-RU" noProof="0" dirty="0"/>
              <a:t>Добавить нижний колонтитул </a:t>
            </a:r>
          </a:p>
        </p:txBody>
      </p:sp>
      <p:sp>
        <p:nvSpPr>
          <p:cNvPr id="6" name="Номер слайда 5"/>
          <p:cNvSpPr>
            <a:spLocks noGrp="1"/>
          </p:cNvSpPr>
          <p:nvPr>
            <p:ph type="sldNum" sz="quarter" idx="12"/>
          </p:nvPr>
        </p:nvSpPr>
        <p:spPr>
          <a:xfrm>
            <a:off x="9830683" y="6453386"/>
            <a:ext cx="1596292" cy="404614"/>
          </a:xfrm>
        </p:spPr>
        <p:txBody>
          <a:bodyPr rtlCol="0"/>
          <a:lstStyle>
            <a:lvl1pPr>
              <a:defRPr baseline="0">
                <a:solidFill>
                  <a:schemeClr val="bg1"/>
                </a:solidFill>
              </a:defRPr>
            </a:lvl1pPr>
          </a:lstStyle>
          <a:p>
            <a:pPr rtl="0"/>
            <a:fld id="{B38049E5-7B53-4E85-8972-7D6C4BCE5BB9}" type="slidenum">
              <a:rPr lang="ru-RU" noProof="0" smtClean="0"/>
              <a:pPr/>
              <a:t>‹#›</a:t>
            </a:fld>
            <a:endParaRPr lang="ru-RU" noProof="0" dirty="0"/>
          </a:p>
        </p:txBody>
      </p:sp>
      <p:sp>
        <p:nvSpPr>
          <p:cNvPr id="11" name="Г-образная фигура 10">
            <a:extLst>
              <a:ext uri="{FF2B5EF4-FFF2-40B4-BE49-F238E27FC236}">
                <a16:creationId xmlns:a16="http://schemas.microsoft.com/office/drawing/2014/main" xmlns="" id="{68D376A1-CC76-4C90-B2CF-F89EA13E7942}"/>
              </a:ext>
            </a:extLst>
          </p:cNvPr>
          <p:cNvSpPr/>
          <p:nvPr userDrawn="1"/>
        </p:nvSpPr>
        <p:spPr>
          <a:xfrm rot="10800000" flipV="1">
            <a:off x="8549910" y="1820273"/>
            <a:ext cx="2772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8" name="Г-образная фигура 7">
            <a:extLst>
              <a:ext uri="{FF2B5EF4-FFF2-40B4-BE49-F238E27FC236}">
                <a16:creationId xmlns:a16="http://schemas.microsoft.com/office/drawing/2014/main" xmlns="" id="{B5516E7A-AEB0-4772-8098-8B0F8B5F1126}"/>
              </a:ext>
            </a:extLst>
          </p:cNvPr>
          <p:cNvSpPr/>
          <p:nvPr userDrawn="1"/>
        </p:nvSpPr>
        <p:spPr>
          <a:xfrm flipV="1">
            <a:off x="752858" y="609652"/>
            <a:ext cx="3152309" cy="3007448"/>
          </a:xfrm>
          <a:prstGeom prst="corner">
            <a:avLst>
              <a:gd name="adj1" fmla="val 6089"/>
              <a:gd name="adj2" fmla="val 6769"/>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12" name="Г-образная фигура 11">
            <a:extLst>
              <a:ext uri="{FF2B5EF4-FFF2-40B4-BE49-F238E27FC236}">
                <a16:creationId xmlns:a16="http://schemas.microsoft.com/office/drawing/2014/main" xmlns="" id="{E864F603-D3F0-4241-9005-3F6C3BD62BEF}"/>
              </a:ext>
            </a:extLst>
          </p:cNvPr>
          <p:cNvSpPr/>
          <p:nvPr userDrawn="1"/>
        </p:nvSpPr>
        <p:spPr>
          <a:xfrm flipH="1">
            <a:off x="8286317" y="1685653"/>
            <a:ext cx="3152309" cy="3007448"/>
          </a:xfrm>
          <a:prstGeom prst="corner">
            <a:avLst>
              <a:gd name="adj1" fmla="val 6089"/>
              <a:gd name="adj2" fmla="val 6442"/>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Tree>
    <p:extLst>
      <p:ext uri="{BB962C8B-B14F-4D97-AF65-F5344CB8AC3E}">
        <p14:creationId xmlns:p14="http://schemas.microsoft.com/office/powerpoint/2010/main" val="123350295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1371600" y="685800"/>
            <a:ext cx="9601200" cy="720213"/>
          </a:xfrm>
        </p:spPr>
        <p:txBody>
          <a:bodyPr rtlCol="0">
            <a:noAutofit/>
          </a:bodyPr>
          <a:lstStyle>
            <a:lvl1pPr>
              <a:defRPr sz="4800"/>
            </a:lvl1pPr>
          </a:lstStyle>
          <a:p>
            <a:pPr rtl="0"/>
            <a:r>
              <a:rPr lang="ru-RU" noProof="0" dirty="0"/>
              <a:t>Щелкните, чтобы изменить стиль образца заголовка</a:t>
            </a:r>
          </a:p>
        </p:txBody>
      </p:sp>
      <p:sp>
        <p:nvSpPr>
          <p:cNvPr id="3" name="Объект 2"/>
          <p:cNvSpPr>
            <a:spLocks noGrp="1"/>
          </p:cNvSpPr>
          <p:nvPr>
            <p:ph idx="1"/>
          </p:nvPr>
        </p:nvSpPr>
        <p:spPr>
          <a:xfrm>
            <a:off x="1371600" y="1484671"/>
            <a:ext cx="9601200" cy="4382729"/>
          </a:xfrm>
        </p:spPr>
        <p:txBody>
          <a:bodyPr rtlCol="0"/>
          <a:lstStyle/>
          <a:p>
            <a:pPr lvl="0" rtl="0"/>
            <a:r>
              <a:rPr lang="ru-RU" noProof="0" smtClean="0"/>
              <a:t>Образец текста</a:t>
            </a:r>
          </a:p>
          <a:p>
            <a:pPr lvl="1" rtl="0"/>
            <a:r>
              <a:rPr lang="ru-RU" noProof="0" smtClean="0"/>
              <a:t>Второй уровень</a:t>
            </a:r>
          </a:p>
          <a:p>
            <a:pPr lvl="2" rtl="0"/>
            <a:r>
              <a:rPr lang="ru-RU" noProof="0" smtClean="0"/>
              <a:t>Третий уровень</a:t>
            </a:r>
          </a:p>
          <a:p>
            <a:pPr lvl="3" rtl="0"/>
            <a:r>
              <a:rPr lang="ru-RU" noProof="0" smtClean="0"/>
              <a:t>Четвертый уровень</a:t>
            </a:r>
          </a:p>
          <a:p>
            <a:pPr lvl="4" rtl="0"/>
            <a:r>
              <a:rPr lang="ru-RU" noProof="0" smtClean="0"/>
              <a:t>Пятый уровень</a:t>
            </a:r>
            <a:endParaRPr lang="ru-RU" noProof="0" dirty="0"/>
          </a:p>
        </p:txBody>
      </p:sp>
      <p:sp>
        <p:nvSpPr>
          <p:cNvPr id="4" name="Дата 3"/>
          <p:cNvSpPr>
            <a:spLocks noGrp="1"/>
          </p:cNvSpPr>
          <p:nvPr>
            <p:ph type="dt" sz="half" idx="10"/>
          </p:nvPr>
        </p:nvSpPr>
        <p:spPr/>
        <p:txBody>
          <a:bodyPr rtlCol="0"/>
          <a:lstStyle/>
          <a:p>
            <a:pPr rtl="0"/>
            <a:fld id="{702538B1-C940-4406-BCB8-DC91D6A15B03}" type="datetime1">
              <a:rPr lang="ru-RU" noProof="0" smtClean="0"/>
              <a:t>05.11.2021</a:t>
            </a:fld>
            <a:endParaRPr lang="ru-RU" noProof="0" dirty="0"/>
          </a:p>
        </p:txBody>
      </p:sp>
      <p:sp>
        <p:nvSpPr>
          <p:cNvPr id="5" name="Нижний колонтитул 4"/>
          <p:cNvSpPr>
            <a:spLocks noGrp="1"/>
          </p:cNvSpPr>
          <p:nvPr>
            <p:ph type="ftr" sz="quarter" idx="11"/>
          </p:nvPr>
        </p:nvSpPr>
        <p:spPr/>
        <p:txBody>
          <a:bodyPr rtlCol="0"/>
          <a:lstStyle/>
          <a:p>
            <a:pPr algn="ctr" rtl="0"/>
            <a:r>
              <a:rPr lang="ru-RU" noProof="0" dirty="0"/>
              <a:t>Добавить нижний колонтитул </a:t>
            </a:r>
          </a:p>
        </p:txBody>
      </p:sp>
      <p:sp>
        <p:nvSpPr>
          <p:cNvPr id="6" name="Номер слайда 5"/>
          <p:cNvSpPr>
            <a:spLocks noGrp="1"/>
          </p:cNvSpPr>
          <p:nvPr>
            <p:ph type="sldNum" sz="quarter" idx="12"/>
          </p:nvPr>
        </p:nvSpPr>
        <p:spPr/>
        <p:txBody>
          <a:bodyPr rtlCol="0"/>
          <a:lstStyle/>
          <a:p>
            <a:pPr rtl="0"/>
            <a:fld id="{B38049E5-7B53-4E85-8972-7D6C4BCE5BB9}" type="slidenum">
              <a:rPr lang="ru-RU" noProof="0" smtClean="0"/>
              <a:t>‹#›</a:t>
            </a:fld>
            <a:endParaRPr lang="ru-RU" noProof="0" dirty="0"/>
          </a:p>
        </p:txBody>
      </p:sp>
      <p:cxnSp>
        <p:nvCxnSpPr>
          <p:cNvPr id="7" name="Прямая соединительная линия 6">
            <a:extLst>
              <a:ext uri="{FF2B5EF4-FFF2-40B4-BE49-F238E27FC236}">
                <a16:creationId xmlns:a16="http://schemas.microsoft.com/office/drawing/2014/main" xmlns="" id="{CBEFB83C-E1EC-41AC-BFF6-9D094E2D43C6}"/>
              </a:ext>
            </a:extLst>
          </p:cNvPr>
          <p:cNvCxnSpPr/>
          <p:nvPr userDrawn="1"/>
        </p:nvCxnSpPr>
        <p:spPr>
          <a:xfrm>
            <a:off x="1465008" y="1445344"/>
            <a:ext cx="9468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699419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Объект с подписью и рисунком">
    <p:bg bwMode="ltGray">
      <p:bgPr>
        <a:solidFill>
          <a:schemeClr val="bg2"/>
        </a:solidFill>
        <a:effectLst/>
      </p:bgPr>
    </p:bg>
    <p:spTree>
      <p:nvGrpSpPr>
        <p:cNvPr id="1" name=""/>
        <p:cNvGrpSpPr/>
        <p:nvPr/>
      </p:nvGrpSpPr>
      <p:grpSpPr>
        <a:xfrm>
          <a:off x="0" y="0"/>
          <a:ext cx="0" cy="0"/>
          <a:chOff x="0" y="0"/>
          <a:chExt cx="0" cy="0"/>
        </a:xfrm>
      </p:grpSpPr>
      <p:sp>
        <p:nvSpPr>
          <p:cNvPr id="14" name="Прямоугольник 13">
            <a:extLst>
              <a:ext uri="{FF2B5EF4-FFF2-40B4-BE49-F238E27FC236}">
                <a16:creationId xmlns:a16="http://schemas.microsoft.com/office/drawing/2014/main" xmlns="" id="{20A2BD38-4A6C-44EB-900D-A3E3AE37854F}"/>
              </a:ext>
            </a:extLst>
          </p:cNvPr>
          <p:cNvSpPr/>
          <p:nvPr userDrawn="1"/>
        </p:nvSpPr>
        <p:spPr>
          <a:xfrm>
            <a:off x="6581723" y="404614"/>
            <a:ext cx="5191176"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7" name="Овал 26">
            <a:extLst>
              <a:ext uri="{FF2B5EF4-FFF2-40B4-BE49-F238E27FC236}">
                <a16:creationId xmlns:a16="http://schemas.microsoft.com/office/drawing/2014/main" xmlns="" id="{C222C1B9-FA56-4CEA-AD98-25A595D942F8}"/>
              </a:ext>
            </a:extLst>
          </p:cNvPr>
          <p:cNvSpPr/>
          <p:nvPr userDrawn="1"/>
        </p:nvSpPr>
        <p:spPr bwMode="white">
          <a:xfrm>
            <a:off x="7040199" y="564425"/>
            <a:ext cx="4356000" cy="4464000"/>
          </a:xfrm>
          <a:prstGeom prst="ellipse">
            <a:avLst/>
          </a:prstGeom>
          <a:noFill/>
          <a:ln w="123825">
            <a:solidFill>
              <a:schemeClr val="accent3"/>
            </a:solid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8" name="Прямоугольник 7" title="Фоновая фигура"/>
          <p:cNvSpPr/>
          <p:nvPr/>
        </p:nvSpPr>
        <p:spPr>
          <a:xfrm>
            <a:off x="0" y="376"/>
            <a:ext cx="6096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Заголовок 1"/>
          <p:cNvSpPr>
            <a:spLocks noGrp="1"/>
          </p:cNvSpPr>
          <p:nvPr>
            <p:ph type="title" hasCustomPrompt="1"/>
          </p:nvPr>
        </p:nvSpPr>
        <p:spPr bwMode="white">
          <a:xfrm>
            <a:off x="586246" y="400665"/>
            <a:ext cx="4858460" cy="1428136"/>
          </a:xfrm>
        </p:spPr>
        <p:txBody>
          <a:bodyPr rtlCol="0" anchor="ctr" anchorCtr="0">
            <a:noAutofit/>
          </a:bodyPr>
          <a:lstStyle>
            <a:lvl1pPr algn="ctr">
              <a:lnSpc>
                <a:spcPct val="84000"/>
              </a:lnSpc>
              <a:defRPr sz="3800" baseline="0">
                <a:solidFill>
                  <a:schemeClr val="bg1"/>
                </a:solidFill>
              </a:defRPr>
            </a:lvl1pPr>
          </a:lstStyle>
          <a:p>
            <a:pPr rtl="0"/>
            <a:r>
              <a:rPr lang="ru-RU" noProof="0" dirty="0"/>
              <a:t>Щелкните, чтобы изменить стиль образца заголовка</a:t>
            </a:r>
          </a:p>
        </p:txBody>
      </p:sp>
      <p:sp>
        <p:nvSpPr>
          <p:cNvPr id="4" name="Текст 3"/>
          <p:cNvSpPr>
            <a:spLocks noGrp="1"/>
          </p:cNvSpPr>
          <p:nvPr>
            <p:ph type="body" sz="half" idx="2"/>
          </p:nvPr>
        </p:nvSpPr>
        <p:spPr>
          <a:xfrm>
            <a:off x="586246" y="2113935"/>
            <a:ext cx="4858460" cy="4247186"/>
          </a:xfrm>
        </p:spPr>
        <p:txBody>
          <a:bodyPr rtlCol="0"/>
          <a:lstStyle>
            <a:lvl1pPr marL="285750" indent="-285750">
              <a:lnSpc>
                <a:spcPct val="100000"/>
              </a:lnSpc>
              <a:spcBef>
                <a:spcPts val="0"/>
              </a:spcBef>
              <a:spcAft>
                <a:spcPts val="100"/>
              </a:spcAft>
              <a:buFont typeface="Arial" panose="020B0604020202020204" pitchFamily="34" charset="0"/>
              <a:buChar char="•"/>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smtClean="0"/>
              <a:t>Образец текста</a:t>
            </a:r>
          </a:p>
        </p:txBody>
      </p:sp>
      <p:sp>
        <p:nvSpPr>
          <p:cNvPr id="5" name="Дата 4"/>
          <p:cNvSpPr>
            <a:spLocks noGrp="1"/>
          </p:cNvSpPr>
          <p:nvPr>
            <p:ph type="dt" sz="half" idx="10"/>
          </p:nvPr>
        </p:nvSpPr>
        <p:spPr>
          <a:xfrm>
            <a:off x="586246" y="6443554"/>
            <a:ext cx="1324322" cy="404614"/>
          </a:xfrm>
        </p:spPr>
        <p:txBody>
          <a:bodyPr rtlCol="0"/>
          <a:lstStyle>
            <a:lvl1pPr>
              <a:defRPr>
                <a:solidFill>
                  <a:schemeClr val="bg1"/>
                </a:solidFill>
              </a:defRPr>
            </a:lvl1pPr>
          </a:lstStyle>
          <a:p>
            <a:pPr rtl="0"/>
            <a:fld id="{D55F6BDF-291F-4C2E-B9D8-9EC1D2DC17B1}" type="datetime1">
              <a:rPr lang="ru-RU" noProof="0" smtClean="0"/>
              <a:t>05.11.2021</a:t>
            </a:fld>
            <a:endParaRPr lang="ru-RU" noProof="0" dirty="0"/>
          </a:p>
        </p:txBody>
      </p:sp>
      <p:sp>
        <p:nvSpPr>
          <p:cNvPr id="6" name="Нижний колонтитул 5"/>
          <p:cNvSpPr>
            <a:spLocks noGrp="1"/>
          </p:cNvSpPr>
          <p:nvPr>
            <p:ph type="ftr" sz="quarter" idx="11"/>
          </p:nvPr>
        </p:nvSpPr>
        <p:spPr>
          <a:xfrm>
            <a:off x="2825377" y="6453386"/>
            <a:ext cx="2619329" cy="404614"/>
          </a:xfrm>
        </p:spPr>
        <p:txBody>
          <a:bodyPr rtlCol="0"/>
          <a:lstStyle>
            <a:lvl1pPr>
              <a:defRPr>
                <a:solidFill>
                  <a:schemeClr val="bg1"/>
                </a:solidFill>
              </a:defRPr>
            </a:lvl1pPr>
          </a:lstStyle>
          <a:p>
            <a:pPr rtl="0"/>
            <a:r>
              <a:rPr lang="ru-RU" noProof="0" dirty="0"/>
              <a:t>Добавить нижний колонтитул </a:t>
            </a:r>
          </a:p>
        </p:txBody>
      </p:sp>
      <p:sp>
        <p:nvSpPr>
          <p:cNvPr id="7" name="Номер слайда 6"/>
          <p:cNvSpPr>
            <a:spLocks noGrp="1"/>
          </p:cNvSpPr>
          <p:nvPr>
            <p:ph type="sldNum" sz="quarter" idx="12"/>
          </p:nvPr>
        </p:nvSpPr>
        <p:spPr>
          <a:xfrm>
            <a:off x="10187939" y="6453386"/>
            <a:ext cx="1596292" cy="404614"/>
          </a:xfrm>
        </p:spPr>
        <p:txBody>
          <a:bodyPr rtlCol="0"/>
          <a:lstStyle>
            <a:lvl1pPr>
              <a:defRPr>
                <a:solidFill>
                  <a:schemeClr val="tx2"/>
                </a:solidFill>
              </a:defRPr>
            </a:lvl1pPr>
          </a:lstStyle>
          <a:p>
            <a:pPr rtl="0"/>
            <a:fld id="{B38049E5-7B53-4E85-8972-7D6C4BCE5BB9}" type="slidenum">
              <a:rPr lang="ru-RU" noProof="0" smtClean="0"/>
              <a:t>‹#›</a:t>
            </a:fld>
            <a:endParaRPr lang="ru-RU" noProof="0" dirty="0"/>
          </a:p>
        </p:txBody>
      </p:sp>
      <p:sp>
        <p:nvSpPr>
          <p:cNvPr id="9" name="Прямоугольник 8" title="Разделительная линия"/>
          <p:cNvSpPr/>
          <p:nvPr/>
        </p:nvSpPr>
        <p:spPr>
          <a:xfrm>
            <a:off x="6024000" y="0"/>
            <a:ext cx="144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Рисунок 12">
            <a:extLst>
              <a:ext uri="{FF2B5EF4-FFF2-40B4-BE49-F238E27FC236}">
                <a16:creationId xmlns:a16="http://schemas.microsoft.com/office/drawing/2014/main" xmlns="" id="{9786B981-6A78-425B-97A2-BA24E40DB7AD}"/>
              </a:ext>
            </a:extLst>
          </p:cNvPr>
          <p:cNvSpPr>
            <a:spLocks noGrp="1"/>
          </p:cNvSpPr>
          <p:nvPr>
            <p:ph type="pic" sz="quarter" idx="13"/>
          </p:nvPr>
        </p:nvSpPr>
        <p:spPr>
          <a:xfrm>
            <a:off x="7145761" y="670570"/>
            <a:ext cx="4151312" cy="4248000"/>
          </a:xfrm>
          <a:prstGeom prst="ellipse">
            <a:avLst/>
          </a:prstGeom>
          <a:ln w="38100">
            <a:solidFill>
              <a:schemeClr val="bg2"/>
            </a:solidFill>
          </a:ln>
          <a:effectLst>
            <a:innerShdw blurRad="114300">
              <a:prstClr val="black"/>
            </a:innerShdw>
          </a:effectLst>
        </p:spPr>
        <p:txBody>
          <a:bodyPr rtlCol="0" anchor="ctr" anchorCtr="0"/>
          <a:lstStyle>
            <a:lvl1pPr>
              <a:defRPr>
                <a:solidFill>
                  <a:schemeClr val="bg1"/>
                </a:solidFill>
              </a:defRPr>
            </a:lvl1pPr>
          </a:lstStyle>
          <a:p>
            <a:pPr rtl="0"/>
            <a:r>
              <a:rPr lang="ru-RU" noProof="0" smtClean="0"/>
              <a:t>Вставка рисунка</a:t>
            </a:r>
            <a:endParaRPr lang="ru-RU" noProof="0" dirty="0"/>
          </a:p>
        </p:txBody>
      </p:sp>
      <p:sp>
        <p:nvSpPr>
          <p:cNvPr id="17" name="Объект 15">
            <a:extLst>
              <a:ext uri="{FF2B5EF4-FFF2-40B4-BE49-F238E27FC236}">
                <a16:creationId xmlns:a16="http://schemas.microsoft.com/office/drawing/2014/main" xmlns="" id="{A21C7D74-31FD-4638-819B-6F7351A1770B}"/>
              </a:ext>
            </a:extLst>
          </p:cNvPr>
          <p:cNvSpPr>
            <a:spLocks noGrp="1"/>
          </p:cNvSpPr>
          <p:nvPr>
            <p:ph sz="quarter" idx="15"/>
          </p:nvPr>
        </p:nvSpPr>
        <p:spPr>
          <a:xfrm>
            <a:off x="6747294" y="5188236"/>
            <a:ext cx="4858459" cy="1126906"/>
          </a:xfrm>
          <a:solidFill>
            <a:schemeClr val="bg2"/>
          </a:solidFill>
          <a:ln>
            <a:noFill/>
          </a:ln>
          <a:effectLst>
            <a:innerShdw blurRad="114300">
              <a:prstClr val="black"/>
            </a:innerShdw>
          </a:effectLst>
        </p:spPr>
        <p:txBody>
          <a:bodyPr rtlCol="0" anchor="ctr" anchorCtr="0"/>
          <a:lstStyle>
            <a:lvl1pPr marL="0" indent="0" algn="ctr">
              <a:buNone/>
              <a:defRPr sz="1800">
                <a:solidFill>
                  <a:schemeClr val="tx2">
                    <a:lumMod val="50000"/>
                  </a:schemeClr>
                </a:solidFill>
              </a:defRPr>
            </a:lvl1pPr>
            <a:lvl2pPr marL="530352" indent="0" algn="ctr">
              <a:buNone/>
              <a:defRPr sz="1800">
                <a:solidFill>
                  <a:schemeClr val="tx2">
                    <a:lumMod val="50000"/>
                  </a:schemeClr>
                </a:solidFill>
              </a:defRPr>
            </a:lvl2pPr>
            <a:lvl3pPr marL="987552" indent="0" algn="ctr">
              <a:buNone/>
              <a:defRPr sz="1600">
                <a:solidFill>
                  <a:schemeClr val="tx2">
                    <a:lumMod val="50000"/>
                  </a:schemeClr>
                </a:solidFill>
              </a:defRPr>
            </a:lvl3pPr>
            <a:lvl4pPr marL="1444752" indent="0" algn="ctr">
              <a:buNone/>
              <a:defRPr sz="1600">
                <a:solidFill>
                  <a:schemeClr val="tx2">
                    <a:lumMod val="50000"/>
                  </a:schemeClr>
                </a:solidFill>
              </a:defRPr>
            </a:lvl4pPr>
            <a:lvl5pPr marL="1901952" indent="0" algn="ctr">
              <a:buNone/>
              <a:defRPr sz="1400">
                <a:solidFill>
                  <a:schemeClr val="tx2">
                    <a:lumMod val="50000"/>
                  </a:schemeClr>
                </a:solidFill>
              </a:defRPr>
            </a:lvl5pPr>
          </a:lstStyle>
          <a:p>
            <a:pPr lvl="0" rtl="0"/>
            <a:r>
              <a:rPr lang="ru-RU" noProof="0" smtClean="0"/>
              <a:t>Образец текста</a:t>
            </a:r>
          </a:p>
          <a:p>
            <a:pPr lvl="1" rtl="0"/>
            <a:r>
              <a:rPr lang="ru-RU" noProof="0" smtClean="0"/>
              <a:t>Второй уровень</a:t>
            </a:r>
          </a:p>
          <a:p>
            <a:pPr lvl="2" rtl="0"/>
            <a:r>
              <a:rPr lang="ru-RU" noProof="0" smtClean="0"/>
              <a:t>Третий уровень</a:t>
            </a:r>
          </a:p>
          <a:p>
            <a:pPr lvl="3" rtl="0"/>
            <a:r>
              <a:rPr lang="ru-RU" noProof="0" smtClean="0"/>
              <a:t>Четвертый уровень</a:t>
            </a:r>
          </a:p>
          <a:p>
            <a:pPr lvl="4" rtl="0"/>
            <a:r>
              <a:rPr lang="ru-RU" noProof="0" smtClean="0"/>
              <a:t>Пятый уровень</a:t>
            </a:r>
            <a:endParaRPr lang="ru-RU" noProof="0" dirty="0"/>
          </a:p>
        </p:txBody>
      </p:sp>
      <p:sp>
        <p:nvSpPr>
          <p:cNvPr id="21" name="Г-образная фигура 20">
            <a:extLst>
              <a:ext uri="{FF2B5EF4-FFF2-40B4-BE49-F238E27FC236}">
                <a16:creationId xmlns:a16="http://schemas.microsoft.com/office/drawing/2014/main" xmlns="" id="{CB430D22-8AAF-444F-A6CE-7C02859083DF}"/>
              </a:ext>
            </a:extLst>
          </p:cNvPr>
          <p:cNvSpPr>
            <a:spLocks noChangeAspect="1"/>
          </p:cNvSpPr>
          <p:nvPr userDrawn="1"/>
        </p:nvSpPr>
        <p:spPr>
          <a:xfrm flipV="1">
            <a:off x="516927" y="335049"/>
            <a:ext cx="4032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3" name="Г-образная фигура 22">
            <a:extLst>
              <a:ext uri="{FF2B5EF4-FFF2-40B4-BE49-F238E27FC236}">
                <a16:creationId xmlns:a16="http://schemas.microsoft.com/office/drawing/2014/main" xmlns="" id="{0D8BA010-8544-4718-9EA3-B0248C963FD4}"/>
              </a:ext>
            </a:extLst>
          </p:cNvPr>
          <p:cNvSpPr>
            <a:spLocks noChangeAspect="1"/>
          </p:cNvSpPr>
          <p:nvPr userDrawn="1"/>
        </p:nvSpPr>
        <p:spPr>
          <a:xfrm flipH="1" flipV="1">
            <a:off x="5085711" y="330291"/>
            <a:ext cx="410929"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4" name="Г-образная фигура 23">
            <a:extLst>
              <a:ext uri="{FF2B5EF4-FFF2-40B4-BE49-F238E27FC236}">
                <a16:creationId xmlns:a16="http://schemas.microsoft.com/office/drawing/2014/main" xmlns="" id="{C0FFB550-21A6-456B-BA1A-EF145674866C}"/>
              </a:ext>
            </a:extLst>
          </p:cNvPr>
          <p:cNvSpPr>
            <a:spLocks noChangeAspect="1"/>
          </p:cNvSpPr>
          <p:nvPr userDrawn="1"/>
        </p:nvSpPr>
        <p:spPr>
          <a:xfrm>
            <a:off x="522817" y="1476927"/>
            <a:ext cx="4032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5" name="Г-образная фигура 24">
            <a:extLst>
              <a:ext uri="{FF2B5EF4-FFF2-40B4-BE49-F238E27FC236}">
                <a16:creationId xmlns:a16="http://schemas.microsoft.com/office/drawing/2014/main" xmlns="" id="{70EF88E9-8CAC-422B-A9A6-D9FD1F17DAE2}"/>
              </a:ext>
            </a:extLst>
          </p:cNvPr>
          <p:cNvSpPr>
            <a:spLocks noChangeAspect="1"/>
          </p:cNvSpPr>
          <p:nvPr userDrawn="1"/>
        </p:nvSpPr>
        <p:spPr>
          <a:xfrm flipH="1">
            <a:off x="5081769" y="1482001"/>
            <a:ext cx="410929"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Tree>
    <p:extLst>
      <p:ext uri="{BB962C8B-B14F-4D97-AF65-F5344CB8AC3E}">
        <p14:creationId xmlns:p14="http://schemas.microsoft.com/office/powerpoint/2010/main" val="1808449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Объект с подписью">
    <p:bg bwMode="ltGray">
      <p:bgPr>
        <a:solidFill>
          <a:schemeClr val="bg2"/>
        </a:solidFill>
        <a:effectLst/>
      </p:bgPr>
    </p:bg>
    <p:spTree>
      <p:nvGrpSpPr>
        <p:cNvPr id="1" name=""/>
        <p:cNvGrpSpPr/>
        <p:nvPr/>
      </p:nvGrpSpPr>
      <p:grpSpPr>
        <a:xfrm>
          <a:off x="0" y="0"/>
          <a:ext cx="0" cy="0"/>
          <a:chOff x="0" y="0"/>
          <a:chExt cx="0" cy="0"/>
        </a:xfrm>
      </p:grpSpPr>
      <p:sp>
        <p:nvSpPr>
          <p:cNvPr id="14" name="Прямоугольник 13">
            <a:extLst>
              <a:ext uri="{FF2B5EF4-FFF2-40B4-BE49-F238E27FC236}">
                <a16:creationId xmlns:a16="http://schemas.microsoft.com/office/drawing/2014/main" xmlns="" id="{20A2BD38-4A6C-44EB-900D-A3E3AE37854F}"/>
              </a:ext>
            </a:extLst>
          </p:cNvPr>
          <p:cNvSpPr/>
          <p:nvPr userDrawn="1"/>
        </p:nvSpPr>
        <p:spPr>
          <a:xfrm>
            <a:off x="6581723" y="404614"/>
            <a:ext cx="5191176"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8" name="Прямоугольник 7" title="Фоновая фигура"/>
          <p:cNvSpPr/>
          <p:nvPr/>
        </p:nvSpPr>
        <p:spPr>
          <a:xfrm>
            <a:off x="0" y="376"/>
            <a:ext cx="6096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Заголовок 1"/>
          <p:cNvSpPr>
            <a:spLocks noGrp="1"/>
          </p:cNvSpPr>
          <p:nvPr>
            <p:ph type="title" hasCustomPrompt="1"/>
          </p:nvPr>
        </p:nvSpPr>
        <p:spPr bwMode="white">
          <a:xfrm>
            <a:off x="586246" y="400665"/>
            <a:ext cx="4858460" cy="1428136"/>
          </a:xfrm>
        </p:spPr>
        <p:txBody>
          <a:bodyPr rtlCol="0" anchor="ctr" anchorCtr="0">
            <a:noAutofit/>
          </a:bodyPr>
          <a:lstStyle>
            <a:lvl1pPr algn="ctr">
              <a:lnSpc>
                <a:spcPct val="84000"/>
              </a:lnSpc>
              <a:defRPr sz="3800" baseline="0">
                <a:solidFill>
                  <a:schemeClr val="bg1"/>
                </a:solidFill>
              </a:defRPr>
            </a:lvl1pPr>
          </a:lstStyle>
          <a:p>
            <a:pPr rtl="0"/>
            <a:r>
              <a:rPr lang="ru-RU" noProof="0" dirty="0"/>
              <a:t>Щелкните, чтобы изменить стиль образца заголовка</a:t>
            </a:r>
          </a:p>
        </p:txBody>
      </p:sp>
      <p:sp>
        <p:nvSpPr>
          <p:cNvPr id="4" name="Текст 3"/>
          <p:cNvSpPr>
            <a:spLocks noGrp="1"/>
          </p:cNvSpPr>
          <p:nvPr>
            <p:ph type="body" sz="half" idx="2"/>
          </p:nvPr>
        </p:nvSpPr>
        <p:spPr>
          <a:xfrm>
            <a:off x="586246" y="2113935"/>
            <a:ext cx="4858460" cy="4247186"/>
          </a:xfrm>
        </p:spPr>
        <p:txBody>
          <a:bodyPr rtlCol="0"/>
          <a:lstStyle>
            <a:lvl1pPr marL="285750" indent="-285750">
              <a:lnSpc>
                <a:spcPct val="100000"/>
              </a:lnSpc>
              <a:spcBef>
                <a:spcPts val="0"/>
              </a:spcBef>
              <a:spcAft>
                <a:spcPts val="100"/>
              </a:spcAft>
              <a:buFont typeface="Arial" panose="020B0604020202020204" pitchFamily="34" charset="0"/>
              <a:buChar char="•"/>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smtClean="0"/>
              <a:t>Образец текста</a:t>
            </a:r>
          </a:p>
        </p:txBody>
      </p:sp>
      <p:sp>
        <p:nvSpPr>
          <p:cNvPr id="5" name="Дата 4"/>
          <p:cNvSpPr>
            <a:spLocks noGrp="1"/>
          </p:cNvSpPr>
          <p:nvPr>
            <p:ph type="dt" sz="half" idx="10"/>
          </p:nvPr>
        </p:nvSpPr>
        <p:spPr>
          <a:xfrm>
            <a:off x="586246" y="6443554"/>
            <a:ext cx="1324322" cy="404614"/>
          </a:xfrm>
        </p:spPr>
        <p:txBody>
          <a:bodyPr rtlCol="0"/>
          <a:lstStyle>
            <a:lvl1pPr>
              <a:defRPr>
                <a:solidFill>
                  <a:schemeClr val="bg1"/>
                </a:solidFill>
              </a:defRPr>
            </a:lvl1pPr>
          </a:lstStyle>
          <a:p>
            <a:pPr rtl="0"/>
            <a:fld id="{6533E58D-9F3B-48E0-8486-BA34FFA7DE3F}" type="datetime1">
              <a:rPr lang="ru-RU" noProof="0" smtClean="0"/>
              <a:t>05.11.2021</a:t>
            </a:fld>
            <a:endParaRPr lang="ru-RU" noProof="0" dirty="0"/>
          </a:p>
        </p:txBody>
      </p:sp>
      <p:sp>
        <p:nvSpPr>
          <p:cNvPr id="6" name="Нижний колонтитул 5"/>
          <p:cNvSpPr>
            <a:spLocks noGrp="1"/>
          </p:cNvSpPr>
          <p:nvPr>
            <p:ph type="ftr" sz="quarter" idx="11"/>
          </p:nvPr>
        </p:nvSpPr>
        <p:spPr>
          <a:xfrm>
            <a:off x="2825377" y="6453386"/>
            <a:ext cx="2619329" cy="404614"/>
          </a:xfrm>
        </p:spPr>
        <p:txBody>
          <a:bodyPr rtlCol="0"/>
          <a:lstStyle>
            <a:lvl1pPr>
              <a:defRPr>
                <a:solidFill>
                  <a:schemeClr val="bg1"/>
                </a:solidFill>
              </a:defRPr>
            </a:lvl1pPr>
          </a:lstStyle>
          <a:p>
            <a:pPr rtl="0"/>
            <a:r>
              <a:rPr lang="ru-RU" noProof="0" dirty="0"/>
              <a:t>Добавить нижний колонтитул </a:t>
            </a:r>
          </a:p>
        </p:txBody>
      </p:sp>
      <p:sp>
        <p:nvSpPr>
          <p:cNvPr id="7" name="Номер слайда 6"/>
          <p:cNvSpPr>
            <a:spLocks noGrp="1"/>
          </p:cNvSpPr>
          <p:nvPr>
            <p:ph type="sldNum" sz="quarter" idx="12"/>
          </p:nvPr>
        </p:nvSpPr>
        <p:spPr>
          <a:xfrm>
            <a:off x="10187939" y="6453386"/>
            <a:ext cx="1596292" cy="404614"/>
          </a:xfrm>
        </p:spPr>
        <p:txBody>
          <a:bodyPr rtlCol="0"/>
          <a:lstStyle>
            <a:lvl1pPr>
              <a:defRPr>
                <a:solidFill>
                  <a:schemeClr val="tx2"/>
                </a:solidFill>
              </a:defRPr>
            </a:lvl1pPr>
          </a:lstStyle>
          <a:p>
            <a:pPr rtl="0"/>
            <a:fld id="{B38049E5-7B53-4E85-8972-7D6C4BCE5BB9}" type="slidenum">
              <a:rPr lang="ru-RU" noProof="0" smtClean="0"/>
              <a:t>‹#›</a:t>
            </a:fld>
            <a:endParaRPr lang="ru-RU" noProof="0" dirty="0"/>
          </a:p>
        </p:txBody>
      </p:sp>
      <p:sp>
        <p:nvSpPr>
          <p:cNvPr id="9" name="Прямоугольник 8" title="Разделительная линия"/>
          <p:cNvSpPr/>
          <p:nvPr/>
        </p:nvSpPr>
        <p:spPr>
          <a:xfrm>
            <a:off x="6024000" y="0"/>
            <a:ext cx="144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Г-образная фигура 20">
            <a:extLst>
              <a:ext uri="{FF2B5EF4-FFF2-40B4-BE49-F238E27FC236}">
                <a16:creationId xmlns:a16="http://schemas.microsoft.com/office/drawing/2014/main" xmlns="" id="{CB430D22-8AAF-444F-A6CE-7C02859083DF}"/>
              </a:ext>
            </a:extLst>
          </p:cNvPr>
          <p:cNvSpPr>
            <a:spLocks noChangeAspect="1"/>
          </p:cNvSpPr>
          <p:nvPr userDrawn="1"/>
        </p:nvSpPr>
        <p:spPr>
          <a:xfrm flipV="1">
            <a:off x="516927" y="335049"/>
            <a:ext cx="4032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3" name="Г-образная фигура 22">
            <a:extLst>
              <a:ext uri="{FF2B5EF4-FFF2-40B4-BE49-F238E27FC236}">
                <a16:creationId xmlns:a16="http://schemas.microsoft.com/office/drawing/2014/main" xmlns="" id="{0D8BA010-8544-4718-9EA3-B0248C963FD4}"/>
              </a:ext>
            </a:extLst>
          </p:cNvPr>
          <p:cNvSpPr>
            <a:spLocks noChangeAspect="1"/>
          </p:cNvSpPr>
          <p:nvPr userDrawn="1"/>
        </p:nvSpPr>
        <p:spPr>
          <a:xfrm flipH="1" flipV="1">
            <a:off x="5085711" y="330291"/>
            <a:ext cx="410929"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4" name="Г-образная фигура 23">
            <a:extLst>
              <a:ext uri="{FF2B5EF4-FFF2-40B4-BE49-F238E27FC236}">
                <a16:creationId xmlns:a16="http://schemas.microsoft.com/office/drawing/2014/main" xmlns="" id="{C0FFB550-21A6-456B-BA1A-EF145674866C}"/>
              </a:ext>
            </a:extLst>
          </p:cNvPr>
          <p:cNvSpPr>
            <a:spLocks noChangeAspect="1"/>
          </p:cNvSpPr>
          <p:nvPr userDrawn="1"/>
        </p:nvSpPr>
        <p:spPr>
          <a:xfrm>
            <a:off x="522817" y="1476927"/>
            <a:ext cx="4032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5" name="Г-образная фигура 24">
            <a:extLst>
              <a:ext uri="{FF2B5EF4-FFF2-40B4-BE49-F238E27FC236}">
                <a16:creationId xmlns:a16="http://schemas.microsoft.com/office/drawing/2014/main" xmlns="" id="{70EF88E9-8CAC-422B-A9A6-D9FD1F17DAE2}"/>
              </a:ext>
            </a:extLst>
          </p:cNvPr>
          <p:cNvSpPr>
            <a:spLocks noChangeAspect="1"/>
          </p:cNvSpPr>
          <p:nvPr userDrawn="1"/>
        </p:nvSpPr>
        <p:spPr>
          <a:xfrm flipH="1">
            <a:off x="5081769" y="1482001"/>
            <a:ext cx="410929"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18" name="Объект 2">
            <a:extLst>
              <a:ext uri="{FF2B5EF4-FFF2-40B4-BE49-F238E27FC236}">
                <a16:creationId xmlns:a16="http://schemas.microsoft.com/office/drawing/2014/main" xmlns="" id="{ED439475-E625-4449-B42E-8F291D64A3C7}"/>
              </a:ext>
            </a:extLst>
          </p:cNvPr>
          <p:cNvSpPr>
            <a:spLocks noGrp="1"/>
          </p:cNvSpPr>
          <p:nvPr>
            <p:ph idx="1"/>
          </p:nvPr>
        </p:nvSpPr>
        <p:spPr>
          <a:xfrm>
            <a:off x="6695360" y="518474"/>
            <a:ext cx="4910394" cy="5759777"/>
          </a:xfrm>
          <a:solidFill>
            <a:schemeClr val="bg2"/>
          </a:solidFill>
          <a:ln>
            <a:noFill/>
          </a:ln>
          <a:effectLst>
            <a:innerShdw blurRad="114300">
              <a:prstClr val="black"/>
            </a:innerShdw>
          </a:effectLst>
        </p:spPr>
        <p:txBody>
          <a:bodyPr vert="horz" lIns="91440" tIns="45720" rIns="91440" bIns="45720" rtlCol="0" anchor="ctr" anchorCtr="0">
            <a:noAutofit/>
          </a:bodyPr>
          <a:lstStyle>
            <a:lvl1pPr>
              <a:defRPr lang="en-US" sz="1800">
                <a:solidFill>
                  <a:schemeClr val="tx2">
                    <a:lumMod val="50000"/>
                  </a:schemeClr>
                </a:solidFill>
              </a:defRPr>
            </a:lvl1pPr>
            <a:lvl2pPr>
              <a:defRPr lang="en-US" sz="1800">
                <a:solidFill>
                  <a:schemeClr val="tx2">
                    <a:lumMod val="50000"/>
                  </a:schemeClr>
                </a:solidFill>
              </a:defRPr>
            </a:lvl2pPr>
            <a:lvl3pPr>
              <a:defRPr lang="en-US" sz="1600">
                <a:solidFill>
                  <a:schemeClr val="tx2">
                    <a:lumMod val="50000"/>
                  </a:schemeClr>
                </a:solidFill>
              </a:defRPr>
            </a:lvl3pPr>
            <a:lvl4pPr>
              <a:defRPr lang="en-US" sz="1600">
                <a:solidFill>
                  <a:schemeClr val="tx2">
                    <a:lumMod val="50000"/>
                  </a:schemeClr>
                </a:solidFill>
              </a:defRPr>
            </a:lvl4pPr>
            <a:lvl5pPr>
              <a:defRPr lang="en-US" sz="1400">
                <a:solidFill>
                  <a:schemeClr val="tx2">
                    <a:lumMod val="50000"/>
                  </a:schemeClr>
                </a:solidFill>
              </a:defRPr>
            </a:lvl5pPr>
          </a:lstStyle>
          <a:p>
            <a:pPr marL="0" lvl="0" indent="0" algn="ctr" rtl="0">
              <a:buNone/>
            </a:pPr>
            <a:r>
              <a:rPr lang="ru-RU" noProof="0" smtClean="0"/>
              <a:t>Образец текста</a:t>
            </a:r>
          </a:p>
          <a:p>
            <a:pPr marL="0" lvl="1" indent="0" algn="ctr" rtl="0">
              <a:buNone/>
            </a:pPr>
            <a:r>
              <a:rPr lang="ru-RU" noProof="0" smtClean="0"/>
              <a:t>Второй уровень</a:t>
            </a:r>
          </a:p>
          <a:p>
            <a:pPr marL="0" lvl="2" indent="0" algn="ctr" rtl="0">
              <a:buNone/>
            </a:pPr>
            <a:r>
              <a:rPr lang="ru-RU" noProof="0" smtClean="0"/>
              <a:t>Третий уровень</a:t>
            </a:r>
          </a:p>
          <a:p>
            <a:pPr marL="0" lvl="3" indent="0" algn="ctr" rtl="0">
              <a:buNone/>
            </a:pPr>
            <a:r>
              <a:rPr lang="ru-RU" noProof="0" smtClean="0"/>
              <a:t>Четвертый уровень</a:t>
            </a:r>
          </a:p>
          <a:p>
            <a:pPr marL="0" lvl="4" indent="0" algn="ctr" rtl="0">
              <a:buNone/>
            </a:pPr>
            <a:r>
              <a:rPr lang="ru-RU" noProof="0" smtClean="0"/>
              <a:t>Пятый уровень</a:t>
            </a:r>
            <a:endParaRPr lang="ru-RU" noProof="0" dirty="0"/>
          </a:p>
        </p:txBody>
      </p:sp>
    </p:spTree>
    <p:extLst>
      <p:ext uri="{BB962C8B-B14F-4D97-AF65-F5344CB8AC3E}">
        <p14:creationId xmlns:p14="http://schemas.microsoft.com/office/powerpoint/2010/main" val="1686602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Рисунок, заголовок и подпись">
    <p:spTree>
      <p:nvGrpSpPr>
        <p:cNvPr id="1" name=""/>
        <p:cNvGrpSpPr/>
        <p:nvPr/>
      </p:nvGrpSpPr>
      <p:grpSpPr>
        <a:xfrm>
          <a:off x="0" y="0"/>
          <a:ext cx="0" cy="0"/>
          <a:chOff x="0" y="0"/>
          <a:chExt cx="0" cy="0"/>
        </a:xfrm>
      </p:grpSpPr>
      <p:sp>
        <p:nvSpPr>
          <p:cNvPr id="8" name="Прямоугольник 7" title="Фоновая фигура"/>
          <p:cNvSpPr/>
          <p:nvPr/>
        </p:nvSpPr>
        <p:spPr>
          <a:xfrm>
            <a:off x="-1" y="376"/>
            <a:ext cx="6234898"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Прямоугольник 13">
            <a:extLst>
              <a:ext uri="{FF2B5EF4-FFF2-40B4-BE49-F238E27FC236}">
                <a16:creationId xmlns:a16="http://schemas.microsoft.com/office/drawing/2014/main" xmlns="" id="{1F430D42-50DC-4502-A3E8-251FE7F0809D}"/>
              </a:ext>
            </a:extLst>
          </p:cNvPr>
          <p:cNvSpPr/>
          <p:nvPr userDrawn="1"/>
        </p:nvSpPr>
        <p:spPr>
          <a:xfrm>
            <a:off x="507591" y="5289755"/>
            <a:ext cx="5270049" cy="1012722"/>
          </a:xfrm>
          <a:prstGeom prst="rect">
            <a:avLst/>
          </a:prstGeom>
          <a:solidFill>
            <a:schemeClr val="bg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accent3"/>
              </a:solidFill>
            </a:endParaRPr>
          </a:p>
        </p:txBody>
      </p:sp>
      <p:sp>
        <p:nvSpPr>
          <p:cNvPr id="11" name="Прямоугольник: Усеченные противолежащие углы 10">
            <a:extLst>
              <a:ext uri="{FF2B5EF4-FFF2-40B4-BE49-F238E27FC236}">
                <a16:creationId xmlns:a16="http://schemas.microsoft.com/office/drawing/2014/main" xmlns="" id="{836AFDEB-3C72-49E0-9B45-DC9EFBA6587F}"/>
              </a:ext>
            </a:extLst>
          </p:cNvPr>
          <p:cNvSpPr/>
          <p:nvPr userDrawn="1"/>
        </p:nvSpPr>
        <p:spPr bwMode="white">
          <a:xfrm>
            <a:off x="507591" y="409286"/>
            <a:ext cx="5270049" cy="4732985"/>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 name="Заголовок 1"/>
          <p:cNvSpPr>
            <a:spLocks noGrp="1"/>
          </p:cNvSpPr>
          <p:nvPr>
            <p:ph type="title" hasCustomPrompt="1"/>
          </p:nvPr>
        </p:nvSpPr>
        <p:spPr>
          <a:xfrm>
            <a:off x="6930776" y="444414"/>
            <a:ext cx="4644000" cy="1341602"/>
          </a:xfrm>
        </p:spPr>
        <p:txBody>
          <a:bodyPr rtlCol="0" anchor="ctr" anchorCtr="0">
            <a:noAutofit/>
          </a:bodyPr>
          <a:lstStyle>
            <a:lvl1pPr algn="ctr">
              <a:lnSpc>
                <a:spcPct val="84000"/>
              </a:lnSpc>
              <a:defRPr sz="3400" baseline="0">
                <a:solidFill>
                  <a:schemeClr val="tx2"/>
                </a:solidFill>
              </a:defRPr>
            </a:lvl1pPr>
          </a:lstStyle>
          <a:p>
            <a:pPr rtl="0"/>
            <a:r>
              <a:rPr lang="ru-RU" noProof="0" dirty="0"/>
              <a:t>Щелкните, чтобы изменить стиль образца заголовка</a:t>
            </a:r>
          </a:p>
        </p:txBody>
      </p:sp>
      <p:sp>
        <p:nvSpPr>
          <p:cNvPr id="4" name="Текст 3"/>
          <p:cNvSpPr>
            <a:spLocks noGrp="1"/>
          </p:cNvSpPr>
          <p:nvPr>
            <p:ph type="body" sz="half" idx="2"/>
          </p:nvPr>
        </p:nvSpPr>
        <p:spPr>
          <a:xfrm>
            <a:off x="6930775" y="1966451"/>
            <a:ext cx="4644001" cy="4388615"/>
          </a:xfrm>
        </p:spPr>
        <p:txBody>
          <a:bodyPr rtlCol="0"/>
          <a:lstStyle>
            <a:lvl1pPr marL="285750" indent="-285750">
              <a:lnSpc>
                <a:spcPct val="100000"/>
              </a:lnSpc>
              <a:spcBef>
                <a:spcPts val="0"/>
              </a:spcBef>
              <a:spcAft>
                <a:spcPts val="0"/>
              </a:spcAft>
              <a:buFont typeface="Arial" panose="020B0604020202020204" pitchFamily="34" charset="0"/>
              <a:buChar char="•"/>
              <a:defRPr sz="18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smtClean="0"/>
              <a:t>Образец текста</a:t>
            </a:r>
          </a:p>
        </p:txBody>
      </p:sp>
      <p:sp>
        <p:nvSpPr>
          <p:cNvPr id="5" name="Дата 4"/>
          <p:cNvSpPr>
            <a:spLocks noGrp="1"/>
          </p:cNvSpPr>
          <p:nvPr>
            <p:ph type="dt" sz="half" idx="10"/>
          </p:nvPr>
        </p:nvSpPr>
        <p:spPr>
          <a:xfrm>
            <a:off x="507591" y="6453386"/>
            <a:ext cx="1204572" cy="404614"/>
          </a:xfrm>
        </p:spPr>
        <p:txBody>
          <a:bodyPr rtlCol="0"/>
          <a:lstStyle>
            <a:lvl1pPr>
              <a:defRPr>
                <a:solidFill>
                  <a:schemeClr val="bg1"/>
                </a:solidFill>
              </a:defRPr>
            </a:lvl1pPr>
          </a:lstStyle>
          <a:p>
            <a:pPr rtl="0"/>
            <a:fld id="{AE8A9B8D-2AF0-47C1-AFB2-AFA473452CA4}" type="datetime1">
              <a:rPr lang="ru-RU" noProof="0" smtClean="0"/>
              <a:t>05.11.2021</a:t>
            </a:fld>
            <a:endParaRPr lang="ru-RU" noProof="0" dirty="0"/>
          </a:p>
        </p:txBody>
      </p:sp>
      <p:sp>
        <p:nvSpPr>
          <p:cNvPr id="6" name="Нижний колонтитул 5"/>
          <p:cNvSpPr>
            <a:spLocks noGrp="1"/>
          </p:cNvSpPr>
          <p:nvPr>
            <p:ph type="ftr" sz="quarter" idx="11"/>
          </p:nvPr>
        </p:nvSpPr>
        <p:spPr>
          <a:xfrm>
            <a:off x="3403965" y="6453386"/>
            <a:ext cx="2373675" cy="404614"/>
          </a:xfrm>
        </p:spPr>
        <p:txBody>
          <a:bodyPr rtlCol="0"/>
          <a:lstStyle>
            <a:lvl1pPr>
              <a:defRPr>
                <a:solidFill>
                  <a:schemeClr val="bg1"/>
                </a:solidFill>
              </a:defRPr>
            </a:lvl1pPr>
          </a:lstStyle>
          <a:p>
            <a:pPr rtl="0"/>
            <a:r>
              <a:rPr lang="ru-RU" noProof="0" dirty="0"/>
              <a:t>Добавить нижний колонтитул </a:t>
            </a:r>
          </a:p>
        </p:txBody>
      </p:sp>
      <p:sp>
        <p:nvSpPr>
          <p:cNvPr id="7" name="Номер слайда 6"/>
          <p:cNvSpPr>
            <a:spLocks noGrp="1"/>
          </p:cNvSpPr>
          <p:nvPr>
            <p:ph type="sldNum" sz="quarter" idx="12"/>
          </p:nvPr>
        </p:nvSpPr>
        <p:spPr>
          <a:xfrm>
            <a:off x="9883140" y="6453386"/>
            <a:ext cx="1596292" cy="404614"/>
          </a:xfrm>
        </p:spPr>
        <p:txBody>
          <a:bodyPr rtlCol="0"/>
          <a:lstStyle>
            <a:lvl1pPr>
              <a:defRPr>
                <a:solidFill>
                  <a:schemeClr val="tx2"/>
                </a:solidFill>
              </a:defRPr>
            </a:lvl1pPr>
          </a:lstStyle>
          <a:p>
            <a:pPr rtl="0"/>
            <a:fld id="{B38049E5-7B53-4E85-8972-7D6C4BCE5BB9}" type="slidenum">
              <a:rPr lang="ru-RU" noProof="0" smtClean="0"/>
              <a:t>‹#›</a:t>
            </a:fld>
            <a:endParaRPr lang="ru-RU" noProof="0" dirty="0"/>
          </a:p>
        </p:txBody>
      </p:sp>
      <p:sp>
        <p:nvSpPr>
          <p:cNvPr id="9" name="Прямоугольник 8" title="Разделительная линия"/>
          <p:cNvSpPr/>
          <p:nvPr/>
        </p:nvSpPr>
        <p:spPr>
          <a:xfrm>
            <a:off x="6234897" y="-376"/>
            <a:ext cx="144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Г-образная фигура 11">
            <a:extLst>
              <a:ext uri="{FF2B5EF4-FFF2-40B4-BE49-F238E27FC236}">
                <a16:creationId xmlns:a16="http://schemas.microsoft.com/office/drawing/2014/main" xmlns="" id="{26A5AA85-E28D-4647-B000-742C83A8047D}"/>
              </a:ext>
            </a:extLst>
          </p:cNvPr>
          <p:cNvSpPr>
            <a:spLocks noChangeAspect="1"/>
          </p:cNvSpPr>
          <p:nvPr userDrawn="1"/>
        </p:nvSpPr>
        <p:spPr>
          <a:xfrm flipV="1">
            <a:off x="6845770" y="372071"/>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13" name="Г-образная фигура 12">
            <a:extLst>
              <a:ext uri="{FF2B5EF4-FFF2-40B4-BE49-F238E27FC236}">
                <a16:creationId xmlns:a16="http://schemas.microsoft.com/office/drawing/2014/main" xmlns="" id="{C3CD9875-0A2E-4F4D-ACB7-87DD98EED9D0}"/>
              </a:ext>
            </a:extLst>
          </p:cNvPr>
          <p:cNvSpPr>
            <a:spLocks noChangeAspect="1"/>
          </p:cNvSpPr>
          <p:nvPr userDrawn="1"/>
        </p:nvSpPr>
        <p:spPr>
          <a:xfrm flipH="1">
            <a:off x="11058438" y="5819525"/>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10" name="Рисунок 9">
            <a:extLst>
              <a:ext uri="{FF2B5EF4-FFF2-40B4-BE49-F238E27FC236}">
                <a16:creationId xmlns:a16="http://schemas.microsoft.com/office/drawing/2014/main" xmlns="" id="{3BDA3A4D-2561-4EEB-8787-E1A652565755}"/>
              </a:ext>
            </a:extLst>
          </p:cNvPr>
          <p:cNvSpPr>
            <a:spLocks noGrp="1"/>
          </p:cNvSpPr>
          <p:nvPr>
            <p:ph type="pic" sz="quarter" idx="13"/>
          </p:nvPr>
        </p:nvSpPr>
        <p:spPr>
          <a:xfrm>
            <a:off x="806245" y="668595"/>
            <a:ext cx="4646651" cy="4198373"/>
          </a:xfrm>
          <a:prstGeom prst="snip2DiagRect">
            <a:avLst>
              <a:gd name="adj1" fmla="val 0"/>
              <a:gd name="adj2" fmla="val 10300"/>
            </a:avLst>
          </a:prstGeom>
          <a:ln w="38100">
            <a:solidFill>
              <a:schemeClr val="bg1"/>
            </a:solidFill>
          </a:ln>
          <a:effectLst>
            <a:innerShdw blurRad="114300">
              <a:prstClr val="black"/>
            </a:innerShdw>
          </a:effectLst>
        </p:spPr>
        <p:txBody>
          <a:bodyPr rtlCol="0"/>
          <a:lstStyle>
            <a:lvl1pPr>
              <a:defRPr>
                <a:solidFill>
                  <a:schemeClr val="bg1"/>
                </a:solidFill>
              </a:defRPr>
            </a:lvl1pPr>
          </a:lstStyle>
          <a:p>
            <a:pPr rtl="0"/>
            <a:r>
              <a:rPr lang="ru-RU" noProof="0" smtClean="0"/>
              <a:t>Вставка рисунка</a:t>
            </a:r>
            <a:endParaRPr lang="ru-RU" noProof="0" dirty="0"/>
          </a:p>
        </p:txBody>
      </p:sp>
      <p:sp>
        <p:nvSpPr>
          <p:cNvPr id="16" name="Текст 15">
            <a:extLst>
              <a:ext uri="{FF2B5EF4-FFF2-40B4-BE49-F238E27FC236}">
                <a16:creationId xmlns:a16="http://schemas.microsoft.com/office/drawing/2014/main" xmlns="" id="{FBB32A6B-92AA-4208-9120-FFC166CE751C}"/>
              </a:ext>
            </a:extLst>
          </p:cNvPr>
          <p:cNvSpPr>
            <a:spLocks noGrp="1"/>
          </p:cNvSpPr>
          <p:nvPr>
            <p:ph type="body" sz="quarter" idx="14"/>
          </p:nvPr>
        </p:nvSpPr>
        <p:spPr>
          <a:xfrm>
            <a:off x="570275" y="5352418"/>
            <a:ext cx="5148000" cy="900000"/>
          </a:xfrm>
          <a:solidFill>
            <a:schemeClr val="bg2"/>
          </a:solidFill>
          <a:effectLst>
            <a:innerShdw blurRad="114300">
              <a:prstClr val="black">
                <a:alpha val="34000"/>
              </a:prstClr>
            </a:innerShdw>
          </a:effectLst>
        </p:spPr>
        <p:txBody>
          <a:bodyPr rtlCol="0" anchor="ctr" anchorCtr="0"/>
          <a:lstStyle>
            <a:lvl1pPr marL="0" indent="0" algn="ctr">
              <a:buFont typeface="Arial" panose="020B0604020202020204" pitchFamily="34" charset="0"/>
              <a:buNone/>
              <a:defRPr sz="1800">
                <a:solidFill>
                  <a:schemeClr val="accent3"/>
                </a:solidFill>
              </a:defRPr>
            </a:lvl1pPr>
            <a:lvl2pPr marL="530352" indent="0" algn="ctr">
              <a:buFont typeface="Arial" panose="020B0604020202020204" pitchFamily="34" charset="0"/>
              <a:buNone/>
              <a:defRPr sz="1800">
                <a:solidFill>
                  <a:schemeClr val="accent3"/>
                </a:solidFill>
              </a:defRPr>
            </a:lvl2pPr>
            <a:lvl3pPr marL="987552" indent="0" algn="ctr">
              <a:buFont typeface="Arial" panose="020B0604020202020204" pitchFamily="34" charset="0"/>
              <a:buNone/>
              <a:defRPr sz="1600">
                <a:solidFill>
                  <a:schemeClr val="accent3"/>
                </a:solidFill>
              </a:defRPr>
            </a:lvl3pPr>
            <a:lvl4pPr marL="1444752" indent="0" algn="ctr">
              <a:buFont typeface="Arial" panose="020B0604020202020204" pitchFamily="34" charset="0"/>
              <a:buNone/>
              <a:defRPr sz="1600">
                <a:solidFill>
                  <a:schemeClr val="accent3"/>
                </a:solidFill>
              </a:defRPr>
            </a:lvl4pPr>
            <a:lvl5pPr marL="1901952" indent="0" algn="ctr">
              <a:buFont typeface="Arial" panose="020B0604020202020204" pitchFamily="34" charset="0"/>
              <a:buNone/>
              <a:defRPr sz="1400">
                <a:solidFill>
                  <a:schemeClr val="accent3"/>
                </a:solidFill>
              </a:defRPr>
            </a:lvl5pPr>
          </a:lstStyle>
          <a:p>
            <a:pPr lvl="0" rtl="0"/>
            <a:r>
              <a:rPr lang="ru-RU" noProof="0" smtClean="0"/>
              <a:t>Образец текста</a:t>
            </a:r>
          </a:p>
          <a:p>
            <a:pPr lvl="1" rtl="0"/>
            <a:r>
              <a:rPr lang="ru-RU" noProof="0" smtClean="0"/>
              <a:t>Второй уровень</a:t>
            </a:r>
          </a:p>
          <a:p>
            <a:pPr lvl="2" rtl="0"/>
            <a:r>
              <a:rPr lang="ru-RU" noProof="0" smtClean="0"/>
              <a:t>Третий уровень</a:t>
            </a:r>
          </a:p>
          <a:p>
            <a:pPr lvl="3" rtl="0"/>
            <a:r>
              <a:rPr lang="ru-RU" noProof="0" smtClean="0"/>
              <a:t>Четвертый уровень</a:t>
            </a:r>
          </a:p>
          <a:p>
            <a:pPr lvl="4" rtl="0"/>
            <a:r>
              <a:rPr lang="ru-RU" noProof="0" smtClean="0"/>
              <a:t>Пятый уровень</a:t>
            </a:r>
            <a:endParaRPr lang="ru-RU" noProof="0" dirty="0"/>
          </a:p>
        </p:txBody>
      </p:sp>
      <p:sp>
        <p:nvSpPr>
          <p:cNvPr id="20" name="Г-образная фигура 19">
            <a:extLst>
              <a:ext uri="{FF2B5EF4-FFF2-40B4-BE49-F238E27FC236}">
                <a16:creationId xmlns:a16="http://schemas.microsoft.com/office/drawing/2014/main" xmlns="" id="{CC096F9F-3AD4-4FC8-823F-DBD962E2E1C6}"/>
              </a:ext>
            </a:extLst>
          </p:cNvPr>
          <p:cNvSpPr>
            <a:spLocks noChangeAspect="1"/>
          </p:cNvSpPr>
          <p:nvPr userDrawn="1"/>
        </p:nvSpPr>
        <p:spPr>
          <a:xfrm flipH="1" flipV="1">
            <a:off x="11021316" y="361496"/>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21" name="Г-образная фигура 20">
            <a:extLst>
              <a:ext uri="{FF2B5EF4-FFF2-40B4-BE49-F238E27FC236}">
                <a16:creationId xmlns:a16="http://schemas.microsoft.com/office/drawing/2014/main" xmlns="" id="{9CFFEAD0-9992-49A8-A068-3357E08CD7C0}"/>
              </a:ext>
            </a:extLst>
          </p:cNvPr>
          <p:cNvSpPr>
            <a:spLocks noChangeAspect="1"/>
          </p:cNvSpPr>
          <p:nvPr userDrawn="1"/>
        </p:nvSpPr>
        <p:spPr>
          <a:xfrm>
            <a:off x="6865431" y="5819524"/>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cxnSp>
        <p:nvCxnSpPr>
          <p:cNvPr id="23" name="Прямая соединительная линия 22">
            <a:extLst>
              <a:ext uri="{FF2B5EF4-FFF2-40B4-BE49-F238E27FC236}">
                <a16:creationId xmlns:a16="http://schemas.microsoft.com/office/drawing/2014/main" xmlns="" id="{D470145D-417E-4648-AB08-0A7974A629E0}"/>
              </a:ext>
            </a:extLst>
          </p:cNvPr>
          <p:cNvCxnSpPr/>
          <p:nvPr userDrawn="1"/>
        </p:nvCxnSpPr>
        <p:spPr>
          <a:xfrm>
            <a:off x="7118556" y="1789472"/>
            <a:ext cx="4284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2821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Рисунок с подписью">
    <p:spTree>
      <p:nvGrpSpPr>
        <p:cNvPr id="1" name=""/>
        <p:cNvGrpSpPr/>
        <p:nvPr/>
      </p:nvGrpSpPr>
      <p:grpSpPr>
        <a:xfrm>
          <a:off x="0" y="0"/>
          <a:ext cx="0" cy="0"/>
          <a:chOff x="0" y="0"/>
          <a:chExt cx="0" cy="0"/>
        </a:xfrm>
      </p:grpSpPr>
      <p:sp>
        <p:nvSpPr>
          <p:cNvPr id="8" name="Прямоугольник 7" title="Фоновая фигура"/>
          <p:cNvSpPr/>
          <p:nvPr/>
        </p:nvSpPr>
        <p:spPr>
          <a:xfrm>
            <a:off x="-1" y="376"/>
            <a:ext cx="6234898"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Прямоугольник: Усеченные противолежащие углы 10">
            <a:extLst>
              <a:ext uri="{FF2B5EF4-FFF2-40B4-BE49-F238E27FC236}">
                <a16:creationId xmlns:a16="http://schemas.microsoft.com/office/drawing/2014/main" xmlns="" id="{836AFDEB-3C72-49E0-9B45-DC9EFBA6587F}"/>
              </a:ext>
            </a:extLst>
          </p:cNvPr>
          <p:cNvSpPr/>
          <p:nvPr userDrawn="1"/>
        </p:nvSpPr>
        <p:spPr bwMode="white">
          <a:xfrm>
            <a:off x="507591" y="409286"/>
            <a:ext cx="5270049" cy="5945780"/>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 name="Заголовок 1"/>
          <p:cNvSpPr>
            <a:spLocks noGrp="1"/>
          </p:cNvSpPr>
          <p:nvPr>
            <p:ph type="title" hasCustomPrompt="1"/>
          </p:nvPr>
        </p:nvSpPr>
        <p:spPr>
          <a:xfrm>
            <a:off x="6930776" y="436176"/>
            <a:ext cx="4644000" cy="1341602"/>
          </a:xfrm>
        </p:spPr>
        <p:txBody>
          <a:bodyPr rtlCol="0" anchor="ctr" anchorCtr="0">
            <a:noAutofit/>
          </a:bodyPr>
          <a:lstStyle>
            <a:lvl1pPr algn="ctr">
              <a:lnSpc>
                <a:spcPct val="84000"/>
              </a:lnSpc>
              <a:defRPr sz="3400" baseline="0">
                <a:solidFill>
                  <a:schemeClr val="tx2"/>
                </a:solidFill>
              </a:defRPr>
            </a:lvl1pPr>
          </a:lstStyle>
          <a:p>
            <a:pPr rtl="0"/>
            <a:r>
              <a:rPr lang="ru-RU" noProof="0" dirty="0"/>
              <a:t>Щелкните, чтобы изменить стиль образца заголовка</a:t>
            </a:r>
          </a:p>
        </p:txBody>
      </p:sp>
      <p:sp>
        <p:nvSpPr>
          <p:cNvPr id="4" name="Текст 3"/>
          <p:cNvSpPr>
            <a:spLocks noGrp="1"/>
          </p:cNvSpPr>
          <p:nvPr>
            <p:ph type="body" sz="half" idx="2"/>
          </p:nvPr>
        </p:nvSpPr>
        <p:spPr>
          <a:xfrm>
            <a:off x="6930775" y="1966451"/>
            <a:ext cx="4644001" cy="4388615"/>
          </a:xfrm>
        </p:spPr>
        <p:txBody>
          <a:bodyPr rtlCol="0"/>
          <a:lstStyle>
            <a:lvl1pPr marL="285750" indent="-285750">
              <a:lnSpc>
                <a:spcPct val="100000"/>
              </a:lnSpc>
              <a:spcBef>
                <a:spcPts val="0"/>
              </a:spcBef>
              <a:spcAft>
                <a:spcPts val="0"/>
              </a:spcAft>
              <a:buFont typeface="Arial" panose="020B0604020202020204" pitchFamily="34" charset="0"/>
              <a:buChar char="•"/>
              <a:defRPr sz="18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smtClean="0"/>
              <a:t>Образец текста</a:t>
            </a:r>
          </a:p>
        </p:txBody>
      </p:sp>
      <p:sp>
        <p:nvSpPr>
          <p:cNvPr id="5" name="Дата 4"/>
          <p:cNvSpPr>
            <a:spLocks noGrp="1"/>
          </p:cNvSpPr>
          <p:nvPr>
            <p:ph type="dt" sz="half" idx="10"/>
          </p:nvPr>
        </p:nvSpPr>
        <p:spPr>
          <a:xfrm>
            <a:off x="507591" y="6453386"/>
            <a:ext cx="1204572" cy="404614"/>
          </a:xfrm>
        </p:spPr>
        <p:txBody>
          <a:bodyPr rtlCol="0"/>
          <a:lstStyle>
            <a:lvl1pPr>
              <a:defRPr>
                <a:solidFill>
                  <a:schemeClr val="bg1"/>
                </a:solidFill>
              </a:defRPr>
            </a:lvl1pPr>
          </a:lstStyle>
          <a:p>
            <a:pPr rtl="0"/>
            <a:fld id="{20DE436B-AA2E-4BBC-9B20-7E2E324BF6AF}" type="datetime1">
              <a:rPr lang="ru-RU" noProof="0" smtClean="0"/>
              <a:t>05.11.2021</a:t>
            </a:fld>
            <a:endParaRPr lang="ru-RU" noProof="0" dirty="0"/>
          </a:p>
        </p:txBody>
      </p:sp>
      <p:sp>
        <p:nvSpPr>
          <p:cNvPr id="6" name="Нижний колонтитул 5"/>
          <p:cNvSpPr>
            <a:spLocks noGrp="1"/>
          </p:cNvSpPr>
          <p:nvPr>
            <p:ph type="ftr" sz="quarter" idx="11"/>
          </p:nvPr>
        </p:nvSpPr>
        <p:spPr>
          <a:xfrm>
            <a:off x="3403965" y="6453386"/>
            <a:ext cx="2373675" cy="404614"/>
          </a:xfrm>
        </p:spPr>
        <p:txBody>
          <a:bodyPr rtlCol="0"/>
          <a:lstStyle>
            <a:lvl1pPr>
              <a:defRPr>
                <a:solidFill>
                  <a:schemeClr val="bg1"/>
                </a:solidFill>
              </a:defRPr>
            </a:lvl1pPr>
          </a:lstStyle>
          <a:p>
            <a:pPr rtl="0"/>
            <a:r>
              <a:rPr lang="ru-RU" noProof="0" dirty="0"/>
              <a:t>Добавить нижний колонтитул </a:t>
            </a:r>
          </a:p>
        </p:txBody>
      </p:sp>
      <p:sp>
        <p:nvSpPr>
          <p:cNvPr id="7" name="Номер слайда 6"/>
          <p:cNvSpPr>
            <a:spLocks noGrp="1"/>
          </p:cNvSpPr>
          <p:nvPr>
            <p:ph type="sldNum" sz="quarter" idx="12"/>
          </p:nvPr>
        </p:nvSpPr>
        <p:spPr>
          <a:xfrm>
            <a:off x="9883140" y="6453386"/>
            <a:ext cx="1596292" cy="404614"/>
          </a:xfrm>
        </p:spPr>
        <p:txBody>
          <a:bodyPr rtlCol="0"/>
          <a:lstStyle>
            <a:lvl1pPr>
              <a:defRPr>
                <a:solidFill>
                  <a:schemeClr val="tx2"/>
                </a:solidFill>
              </a:defRPr>
            </a:lvl1pPr>
          </a:lstStyle>
          <a:p>
            <a:pPr rtl="0"/>
            <a:fld id="{B38049E5-7B53-4E85-8972-7D6C4BCE5BB9}" type="slidenum">
              <a:rPr lang="ru-RU" noProof="0" smtClean="0"/>
              <a:t>‹#›</a:t>
            </a:fld>
            <a:endParaRPr lang="ru-RU" noProof="0" dirty="0"/>
          </a:p>
        </p:txBody>
      </p:sp>
      <p:sp>
        <p:nvSpPr>
          <p:cNvPr id="9" name="Прямоугольник 8" title="Разделительная линия"/>
          <p:cNvSpPr/>
          <p:nvPr/>
        </p:nvSpPr>
        <p:spPr>
          <a:xfrm>
            <a:off x="6234897" y="-376"/>
            <a:ext cx="144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Г-образная фигура 11">
            <a:extLst>
              <a:ext uri="{FF2B5EF4-FFF2-40B4-BE49-F238E27FC236}">
                <a16:creationId xmlns:a16="http://schemas.microsoft.com/office/drawing/2014/main" xmlns="" id="{26A5AA85-E28D-4647-B000-742C83A8047D}"/>
              </a:ext>
            </a:extLst>
          </p:cNvPr>
          <p:cNvSpPr>
            <a:spLocks noChangeAspect="1"/>
          </p:cNvSpPr>
          <p:nvPr userDrawn="1"/>
        </p:nvSpPr>
        <p:spPr>
          <a:xfrm flipV="1">
            <a:off x="6845770" y="372071"/>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13" name="Г-образная фигура 12">
            <a:extLst>
              <a:ext uri="{FF2B5EF4-FFF2-40B4-BE49-F238E27FC236}">
                <a16:creationId xmlns:a16="http://schemas.microsoft.com/office/drawing/2014/main" xmlns="" id="{C3CD9875-0A2E-4F4D-ACB7-87DD98EED9D0}"/>
              </a:ext>
            </a:extLst>
          </p:cNvPr>
          <p:cNvSpPr>
            <a:spLocks noChangeAspect="1"/>
          </p:cNvSpPr>
          <p:nvPr userDrawn="1"/>
        </p:nvSpPr>
        <p:spPr>
          <a:xfrm flipH="1">
            <a:off x="11058438" y="5819525"/>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19" name="Рисунок 18">
            <a:extLst>
              <a:ext uri="{FF2B5EF4-FFF2-40B4-BE49-F238E27FC236}">
                <a16:creationId xmlns:a16="http://schemas.microsoft.com/office/drawing/2014/main" xmlns="" id="{D57F3340-8A42-40F0-BF5B-EEF6E3E88E6E}"/>
              </a:ext>
            </a:extLst>
          </p:cNvPr>
          <p:cNvSpPr>
            <a:spLocks noGrp="1"/>
          </p:cNvSpPr>
          <p:nvPr>
            <p:ph type="pic" idx="1"/>
          </p:nvPr>
        </p:nvSpPr>
        <p:spPr>
          <a:xfrm>
            <a:off x="806246" y="668595"/>
            <a:ext cx="4646651" cy="5383413"/>
          </a:xfrm>
          <a:custGeom>
            <a:avLst/>
            <a:gdLst>
              <a:gd name="connsiteX0" fmla="*/ 0 w 4646651"/>
              <a:gd name="connsiteY0" fmla="*/ 0 h 5383413"/>
              <a:gd name="connsiteX1" fmla="*/ 4168046 w 4646651"/>
              <a:gd name="connsiteY1" fmla="*/ 0 h 5383413"/>
              <a:gd name="connsiteX2" fmla="*/ 4646651 w 4646651"/>
              <a:gd name="connsiteY2" fmla="*/ 478605 h 5383413"/>
              <a:gd name="connsiteX3" fmla="*/ 4646651 w 4646651"/>
              <a:gd name="connsiteY3" fmla="*/ 5383413 h 5383413"/>
              <a:gd name="connsiteX4" fmla="*/ 478605 w 4646651"/>
              <a:gd name="connsiteY4" fmla="*/ 5383413 h 5383413"/>
              <a:gd name="connsiteX5" fmla="*/ 0 w 4646651"/>
              <a:gd name="connsiteY5" fmla="*/ 4904808 h 5383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6651" h="5383413">
                <a:moveTo>
                  <a:pt x="0" y="0"/>
                </a:moveTo>
                <a:lnTo>
                  <a:pt x="4168046" y="0"/>
                </a:lnTo>
                <a:lnTo>
                  <a:pt x="4646651" y="478605"/>
                </a:lnTo>
                <a:lnTo>
                  <a:pt x="4646651" y="5383413"/>
                </a:lnTo>
                <a:lnTo>
                  <a:pt x="478605" y="5383413"/>
                </a:lnTo>
                <a:lnTo>
                  <a:pt x="0" y="4904808"/>
                </a:lnTo>
                <a:close/>
              </a:path>
            </a:pathLst>
          </a:custGeom>
          <a:ln w="57150">
            <a:solidFill>
              <a:schemeClr val="bg1"/>
            </a:solidFill>
          </a:ln>
        </p:spPr>
        <p:txBody>
          <a:bodyPr wrap="square" rtlCol="0" anchor="ctr">
            <a:no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ru-RU" noProof="0" smtClean="0"/>
              <a:t>Вставка рисунка</a:t>
            </a:r>
            <a:endParaRPr lang="ru-RU" noProof="0" dirty="0"/>
          </a:p>
        </p:txBody>
      </p:sp>
      <p:sp>
        <p:nvSpPr>
          <p:cNvPr id="20" name="Г-образная фигура 19">
            <a:extLst>
              <a:ext uri="{FF2B5EF4-FFF2-40B4-BE49-F238E27FC236}">
                <a16:creationId xmlns:a16="http://schemas.microsoft.com/office/drawing/2014/main" xmlns="" id="{CC096F9F-3AD4-4FC8-823F-DBD962E2E1C6}"/>
              </a:ext>
            </a:extLst>
          </p:cNvPr>
          <p:cNvSpPr>
            <a:spLocks noChangeAspect="1"/>
          </p:cNvSpPr>
          <p:nvPr userDrawn="1"/>
        </p:nvSpPr>
        <p:spPr>
          <a:xfrm flipH="1" flipV="1">
            <a:off x="11021316" y="361496"/>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21" name="Г-образная фигура 20">
            <a:extLst>
              <a:ext uri="{FF2B5EF4-FFF2-40B4-BE49-F238E27FC236}">
                <a16:creationId xmlns:a16="http://schemas.microsoft.com/office/drawing/2014/main" xmlns="" id="{9CFFEAD0-9992-49A8-A068-3357E08CD7C0}"/>
              </a:ext>
            </a:extLst>
          </p:cNvPr>
          <p:cNvSpPr>
            <a:spLocks noChangeAspect="1"/>
          </p:cNvSpPr>
          <p:nvPr userDrawn="1"/>
        </p:nvSpPr>
        <p:spPr>
          <a:xfrm>
            <a:off x="6865431" y="5819524"/>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cxnSp>
        <p:nvCxnSpPr>
          <p:cNvPr id="23" name="Прямая соединительная линия 22">
            <a:extLst>
              <a:ext uri="{FF2B5EF4-FFF2-40B4-BE49-F238E27FC236}">
                <a16:creationId xmlns:a16="http://schemas.microsoft.com/office/drawing/2014/main" xmlns="" id="{D470145D-417E-4648-AB08-0A7974A629E0}"/>
              </a:ext>
            </a:extLst>
          </p:cNvPr>
          <p:cNvCxnSpPr/>
          <p:nvPr userDrawn="1"/>
        </p:nvCxnSpPr>
        <p:spPr>
          <a:xfrm>
            <a:off x="7118556" y="1789472"/>
            <a:ext cx="4284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5789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bwMode="blackWhite">
      <p:bgPr>
        <a:gradFill flip="none" rotWithShape="1">
          <a:gsLst>
            <a:gs pos="0">
              <a:schemeClr val="bg2">
                <a:lumMod val="50000"/>
              </a:schemeClr>
            </a:gs>
            <a:gs pos="33000">
              <a:schemeClr val="bg2"/>
            </a:gs>
            <a:gs pos="66000">
              <a:schemeClr val="bg2">
                <a:lumMod val="75000"/>
              </a:schemeClr>
            </a:gs>
            <a:gs pos="97000">
              <a:schemeClr val="bg2">
                <a:lumMod val="50000"/>
              </a:schemeClr>
            </a:gs>
          </a:gsLst>
          <a:lin ang="2700000" scaled="1"/>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765025" y="1301360"/>
            <a:ext cx="9612971" cy="2852737"/>
          </a:xfrm>
        </p:spPr>
        <p:txBody>
          <a:bodyPr rtlCol="0" anchor="b">
            <a:normAutofit/>
          </a:bodyPr>
          <a:lstStyle>
            <a:lvl1pPr algn="r">
              <a:defRPr sz="7200" cap="none" baseline="0">
                <a:solidFill>
                  <a:schemeClr val="tx1"/>
                </a:solidFill>
              </a:defRPr>
            </a:lvl1pPr>
          </a:lstStyle>
          <a:p>
            <a:pPr rtl="0"/>
            <a:r>
              <a:rPr lang="ru-RU" noProof="0" dirty="0"/>
              <a:t>Щелкните, чтобы изменить стиль образца заголовка</a:t>
            </a:r>
          </a:p>
        </p:txBody>
      </p:sp>
      <p:sp>
        <p:nvSpPr>
          <p:cNvPr id="3" name="Текст 2"/>
          <p:cNvSpPr>
            <a:spLocks noGrp="1"/>
          </p:cNvSpPr>
          <p:nvPr>
            <p:ph type="body" idx="1"/>
          </p:nvPr>
        </p:nvSpPr>
        <p:spPr>
          <a:xfrm>
            <a:off x="765025" y="4216328"/>
            <a:ext cx="9612971" cy="1143324"/>
          </a:xfrm>
        </p:spPr>
        <p:txBody>
          <a:bodyPr rtlCol="0"/>
          <a:lstStyle>
            <a:lvl1pPr marL="0" indent="0" algn="r">
              <a:lnSpc>
                <a:spcPct val="112000"/>
              </a:lnSpc>
              <a:spcBef>
                <a:spcPts val="0"/>
              </a:spcBef>
              <a:spcAft>
                <a:spcPts val="0"/>
              </a:spcAft>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ru-RU" noProof="0" smtClean="0"/>
              <a:t>Образец текста</a:t>
            </a:r>
          </a:p>
        </p:txBody>
      </p:sp>
      <p:sp>
        <p:nvSpPr>
          <p:cNvPr id="4" name="Дата 3"/>
          <p:cNvSpPr>
            <a:spLocks noGrp="1"/>
          </p:cNvSpPr>
          <p:nvPr>
            <p:ph type="dt" sz="half" idx="10"/>
          </p:nvPr>
        </p:nvSpPr>
        <p:spPr>
          <a:xfrm>
            <a:off x="738908" y="6453386"/>
            <a:ext cx="1622409" cy="404614"/>
          </a:xfrm>
        </p:spPr>
        <p:txBody>
          <a:bodyPr rtlCol="0"/>
          <a:lstStyle>
            <a:lvl1pPr>
              <a:defRPr>
                <a:solidFill>
                  <a:schemeClr val="tx2"/>
                </a:solidFill>
              </a:defRPr>
            </a:lvl1pPr>
          </a:lstStyle>
          <a:p>
            <a:pPr rtl="0"/>
            <a:fld id="{639766FF-2E5B-4390-A077-3C50F4CE4E45}" type="datetime1">
              <a:rPr lang="ru-RU" noProof="0" smtClean="0"/>
              <a:t>05.11.2021</a:t>
            </a:fld>
            <a:endParaRPr lang="ru-RU" noProof="0" dirty="0"/>
          </a:p>
        </p:txBody>
      </p:sp>
      <p:sp>
        <p:nvSpPr>
          <p:cNvPr id="5" name="Нижний колонтитул 4"/>
          <p:cNvSpPr>
            <a:spLocks noGrp="1"/>
          </p:cNvSpPr>
          <p:nvPr>
            <p:ph type="ftr" sz="quarter" idx="11"/>
          </p:nvPr>
        </p:nvSpPr>
        <p:spPr>
          <a:xfrm>
            <a:off x="2584312" y="6453386"/>
            <a:ext cx="7023377" cy="404614"/>
          </a:xfrm>
        </p:spPr>
        <p:txBody>
          <a:bodyPr rtlCol="0"/>
          <a:lstStyle>
            <a:lvl1pPr algn="ctr">
              <a:defRPr>
                <a:solidFill>
                  <a:schemeClr val="tx2"/>
                </a:solidFill>
              </a:defRPr>
            </a:lvl1pPr>
          </a:lstStyle>
          <a:p>
            <a:pPr rtl="0"/>
            <a:r>
              <a:rPr lang="ru-RU" noProof="0" dirty="0"/>
              <a:t>Добавить нижний колонтитул </a:t>
            </a:r>
          </a:p>
        </p:txBody>
      </p:sp>
      <p:sp>
        <p:nvSpPr>
          <p:cNvPr id="6" name="Номер слайда 5"/>
          <p:cNvSpPr>
            <a:spLocks noGrp="1"/>
          </p:cNvSpPr>
          <p:nvPr>
            <p:ph type="sldNum" sz="quarter" idx="12"/>
          </p:nvPr>
        </p:nvSpPr>
        <p:spPr>
          <a:xfrm>
            <a:off x="9830683" y="6453386"/>
            <a:ext cx="1596292" cy="404614"/>
          </a:xfrm>
        </p:spPr>
        <p:txBody>
          <a:bodyPr rtlCol="0"/>
          <a:lstStyle>
            <a:lvl1pPr>
              <a:defRPr>
                <a:solidFill>
                  <a:schemeClr val="tx2"/>
                </a:solidFill>
              </a:defRPr>
            </a:lvl1pPr>
          </a:lstStyle>
          <a:p>
            <a:pPr rtl="0"/>
            <a:fld id="{B38049E5-7B53-4E85-8972-7D6C4BCE5BB9}" type="slidenum">
              <a:rPr lang="ru-RU" noProof="0" smtClean="0"/>
              <a:t>‹#›</a:t>
            </a:fld>
            <a:endParaRPr lang="ru-RU" noProof="0" dirty="0"/>
          </a:p>
        </p:txBody>
      </p:sp>
      <p:sp>
        <p:nvSpPr>
          <p:cNvPr id="9" name="Г-образная фигура 8">
            <a:extLst>
              <a:ext uri="{FF2B5EF4-FFF2-40B4-BE49-F238E27FC236}">
                <a16:creationId xmlns:a16="http://schemas.microsoft.com/office/drawing/2014/main" xmlns="" id="{BF5B4C6D-2825-4690-8D32-39CBF5E0F7E6}"/>
              </a:ext>
            </a:extLst>
          </p:cNvPr>
          <p:cNvSpPr/>
          <p:nvPr userDrawn="1"/>
        </p:nvSpPr>
        <p:spPr>
          <a:xfrm rot="10800000" flipV="1">
            <a:off x="8532326" y="1820272"/>
            <a:ext cx="2772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8" name="Г-образная фигура 7">
            <a:extLst>
              <a:ext uri="{FF2B5EF4-FFF2-40B4-BE49-F238E27FC236}">
                <a16:creationId xmlns:a16="http://schemas.microsoft.com/office/drawing/2014/main" xmlns="" id="{DFD43940-6D78-4E75-BDB6-8792768BB894}"/>
              </a:ext>
            </a:extLst>
          </p:cNvPr>
          <p:cNvSpPr/>
          <p:nvPr userDrawn="1"/>
        </p:nvSpPr>
        <p:spPr>
          <a:xfrm flipH="1">
            <a:off x="8286318" y="1685652"/>
            <a:ext cx="3152309" cy="4408489"/>
          </a:xfrm>
          <a:prstGeom prst="corner">
            <a:avLst>
              <a:gd name="adj1" fmla="val 5837"/>
              <a:gd name="adj2" fmla="val 6502"/>
            </a:avLst>
          </a:prstGeom>
          <a:solidFill>
            <a:srgbClr val="EFEDE3"/>
          </a:solidFill>
          <a:ln>
            <a:solidFill>
              <a:srgbClr val="EFEDE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Tree>
    <p:extLst>
      <p:ext uri="{BB962C8B-B14F-4D97-AF65-F5344CB8AC3E}">
        <p14:creationId xmlns:p14="http://schemas.microsoft.com/office/powerpoint/2010/main" val="3159214435"/>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rtlCol="0">
            <a:normAutofit/>
          </a:bodyPr>
          <a:lstStyle>
            <a:lvl1pPr>
              <a:defRPr sz="4800">
                <a:solidFill>
                  <a:schemeClr val="tx2"/>
                </a:solidFill>
              </a:defRPr>
            </a:lvl1pPr>
          </a:lstStyle>
          <a:p>
            <a:pPr rtl="0"/>
            <a:r>
              <a:rPr lang="ru-RU" noProof="0" dirty="0"/>
              <a:t>Щелкните, чтобы изменить стиль образца заголовка</a:t>
            </a:r>
          </a:p>
        </p:txBody>
      </p:sp>
      <p:sp>
        <p:nvSpPr>
          <p:cNvPr id="3" name="Объект 2"/>
          <p:cNvSpPr>
            <a:spLocks noGrp="1"/>
          </p:cNvSpPr>
          <p:nvPr>
            <p:ph sz="half" idx="1"/>
          </p:nvPr>
        </p:nvSpPr>
        <p:spPr>
          <a:xfrm>
            <a:off x="1371600" y="2285999"/>
            <a:ext cx="4447786" cy="3581401"/>
          </a:xfrm>
        </p:spPr>
        <p:txBody>
          <a:bodyPr rtlCol="0"/>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rtl="0"/>
            <a:r>
              <a:rPr lang="ru-RU" noProof="0" smtClean="0"/>
              <a:t>Образец текста</a:t>
            </a:r>
          </a:p>
          <a:p>
            <a:pPr lvl="1" rtl="0"/>
            <a:r>
              <a:rPr lang="ru-RU" noProof="0" smtClean="0"/>
              <a:t>Второй уровень</a:t>
            </a:r>
          </a:p>
          <a:p>
            <a:pPr lvl="2" rtl="0"/>
            <a:r>
              <a:rPr lang="ru-RU" noProof="0" smtClean="0"/>
              <a:t>Третий уровень</a:t>
            </a:r>
          </a:p>
          <a:p>
            <a:pPr lvl="3" rtl="0"/>
            <a:r>
              <a:rPr lang="ru-RU" noProof="0" smtClean="0"/>
              <a:t>Четвертый уровень</a:t>
            </a:r>
          </a:p>
          <a:p>
            <a:pPr lvl="4" rtl="0"/>
            <a:r>
              <a:rPr lang="ru-RU" noProof="0" smtClean="0"/>
              <a:t>Пятый уровень</a:t>
            </a:r>
            <a:endParaRPr lang="ru-RU" noProof="0" dirty="0"/>
          </a:p>
        </p:txBody>
      </p:sp>
      <p:sp>
        <p:nvSpPr>
          <p:cNvPr id="4" name="Объект 3"/>
          <p:cNvSpPr>
            <a:spLocks noGrp="1"/>
          </p:cNvSpPr>
          <p:nvPr>
            <p:ph sz="half" idx="2"/>
          </p:nvPr>
        </p:nvSpPr>
        <p:spPr>
          <a:xfrm>
            <a:off x="6525403" y="2285999"/>
            <a:ext cx="4447786" cy="3581401"/>
          </a:xfrm>
        </p:spPr>
        <p:txBody>
          <a:bodyPr rtlCol="0"/>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rtl="0"/>
            <a:r>
              <a:rPr lang="ru-RU" noProof="0" smtClean="0"/>
              <a:t>Образец текста</a:t>
            </a:r>
          </a:p>
          <a:p>
            <a:pPr lvl="1" rtl="0"/>
            <a:r>
              <a:rPr lang="ru-RU" noProof="0" smtClean="0"/>
              <a:t>Второй уровень</a:t>
            </a:r>
          </a:p>
          <a:p>
            <a:pPr lvl="2" rtl="0"/>
            <a:r>
              <a:rPr lang="ru-RU" noProof="0" smtClean="0"/>
              <a:t>Третий уровень</a:t>
            </a:r>
          </a:p>
          <a:p>
            <a:pPr lvl="3" rtl="0"/>
            <a:r>
              <a:rPr lang="ru-RU" noProof="0" smtClean="0"/>
              <a:t>Четвертый уровень</a:t>
            </a:r>
          </a:p>
          <a:p>
            <a:pPr lvl="4" rtl="0"/>
            <a:r>
              <a:rPr lang="ru-RU" noProof="0" smtClean="0"/>
              <a:t>Пятый уровень</a:t>
            </a:r>
            <a:endParaRPr lang="ru-RU" noProof="0" dirty="0"/>
          </a:p>
        </p:txBody>
      </p:sp>
      <p:sp>
        <p:nvSpPr>
          <p:cNvPr id="5" name="Дата 4"/>
          <p:cNvSpPr>
            <a:spLocks noGrp="1"/>
          </p:cNvSpPr>
          <p:nvPr>
            <p:ph type="dt" sz="half" idx="10"/>
          </p:nvPr>
        </p:nvSpPr>
        <p:spPr/>
        <p:txBody>
          <a:bodyPr rtlCol="0"/>
          <a:lstStyle/>
          <a:p>
            <a:pPr rtl="0"/>
            <a:fld id="{C8D6DC7A-2B30-4DA5-83AF-530085FAEFDA}" type="datetime1">
              <a:rPr lang="ru-RU" noProof="0" smtClean="0"/>
              <a:t>05.11.2021</a:t>
            </a:fld>
            <a:endParaRPr lang="ru-RU" noProof="0" dirty="0"/>
          </a:p>
        </p:txBody>
      </p:sp>
      <p:sp>
        <p:nvSpPr>
          <p:cNvPr id="6" name="Нижний колонтитул 5"/>
          <p:cNvSpPr>
            <a:spLocks noGrp="1"/>
          </p:cNvSpPr>
          <p:nvPr>
            <p:ph type="ftr" sz="quarter" idx="11"/>
          </p:nvPr>
        </p:nvSpPr>
        <p:spPr/>
        <p:txBody>
          <a:bodyPr rtlCol="0"/>
          <a:lstStyle/>
          <a:p>
            <a:pPr algn="ctr" rtl="0"/>
            <a:r>
              <a:rPr lang="ru-RU" noProof="0" dirty="0"/>
              <a:t>Добавить нижний колонтитул </a:t>
            </a:r>
          </a:p>
        </p:txBody>
      </p:sp>
      <p:sp>
        <p:nvSpPr>
          <p:cNvPr id="7" name="Номер слайда 6"/>
          <p:cNvSpPr>
            <a:spLocks noGrp="1"/>
          </p:cNvSpPr>
          <p:nvPr>
            <p:ph type="sldNum" sz="quarter" idx="12"/>
          </p:nvPr>
        </p:nvSpPr>
        <p:spPr/>
        <p:txBody>
          <a:bodyPr rtlCol="0"/>
          <a:lstStyle/>
          <a:p>
            <a:pPr rtl="0"/>
            <a:fld id="{B38049E5-7B53-4E85-8972-7D6C4BCE5BB9}" type="slidenum">
              <a:rPr lang="ru-RU" noProof="0" smtClean="0"/>
              <a:t>‹#›</a:t>
            </a:fld>
            <a:endParaRPr lang="ru-RU" noProof="0" dirty="0"/>
          </a:p>
        </p:txBody>
      </p:sp>
    </p:spTree>
    <p:extLst>
      <p:ext uri="{BB962C8B-B14F-4D97-AF65-F5344CB8AC3E}">
        <p14:creationId xmlns:p14="http://schemas.microsoft.com/office/powerpoint/2010/main" val="2968850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Gray">
      <p:bgPr>
        <a:solidFill>
          <a:schemeClr val="bg2"/>
        </a:solidFill>
        <a:effectLst/>
      </p:bgPr>
    </p:bg>
    <p:spTree>
      <p:nvGrpSpPr>
        <p:cNvPr id="1" name=""/>
        <p:cNvGrpSpPr/>
        <p:nvPr/>
      </p:nvGrpSpPr>
      <p:grpSpPr>
        <a:xfrm>
          <a:off x="0" y="0"/>
          <a:ext cx="0" cy="0"/>
          <a:chOff x="0" y="0"/>
          <a:chExt cx="0" cy="0"/>
        </a:xfrm>
      </p:grpSpPr>
      <p:sp>
        <p:nvSpPr>
          <p:cNvPr id="8" name="Прямоугольник 7" title="Боковая панель">
            <a:extLst>
              <a:ext uri="{FF2B5EF4-FFF2-40B4-BE49-F238E27FC236}">
                <a16:creationId xmlns:a16="http://schemas.microsoft.com/office/drawing/2014/main" xmlns="" id="{FFA7AFEF-D97A-4A94-A884-7F95E91332B7}"/>
              </a:ext>
            </a:extLst>
          </p:cNvPr>
          <p:cNvSpPr/>
          <p:nvPr/>
        </p:nvSpPr>
        <p:spPr>
          <a:xfrm>
            <a:off x="622095" y="0"/>
            <a:ext cx="144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Заголовок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pPr rtl="0"/>
            <a:r>
              <a:rPr lang="ru-RU" noProof="0"/>
              <a:t>Образец заголовка</a:t>
            </a:r>
          </a:p>
        </p:txBody>
      </p:sp>
      <p:sp>
        <p:nvSpPr>
          <p:cNvPr id="3" name="Текст 2"/>
          <p:cNvSpPr>
            <a:spLocks noGrp="1"/>
          </p:cNvSpPr>
          <p:nvPr>
            <p:ph type="body" idx="1"/>
          </p:nvPr>
        </p:nvSpPr>
        <p:spPr>
          <a:xfrm>
            <a:off x="1371600" y="2286000"/>
            <a:ext cx="9601200" cy="3581400"/>
          </a:xfrm>
          <a:prstGeom prst="rect">
            <a:avLst/>
          </a:prstGeom>
        </p:spPr>
        <p:txBody>
          <a:bodyPr vert="horz" lIns="91440" tIns="45720" rIns="91440" bIns="45720" rtlCol="0">
            <a:noAutofit/>
          </a:body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p>
        </p:txBody>
      </p:sp>
      <p:sp>
        <p:nvSpPr>
          <p:cNvPr id="4" name="Дата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pPr rtl="0"/>
            <a:fld id="{983497E4-9A7A-409D-84E3-BA65B26BE651}" type="datetime1">
              <a:rPr lang="ru-RU" noProof="0" smtClean="0"/>
              <a:t>05.11.2021</a:t>
            </a:fld>
            <a:endParaRPr lang="ru-RU" noProof="0"/>
          </a:p>
        </p:txBody>
      </p:sp>
      <p:sp>
        <p:nvSpPr>
          <p:cNvPr id="5" name="Нижний колонтитул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pPr algn="ctr" rtl="0"/>
            <a:r>
              <a:rPr lang="ru-RU" noProof="0"/>
              <a:t>Добавить нижний колонтитул </a:t>
            </a:r>
          </a:p>
        </p:txBody>
      </p:sp>
      <p:sp>
        <p:nvSpPr>
          <p:cNvPr id="6" name="Номер слайда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pPr rtl="0"/>
            <a:fld id="{B38049E5-7B53-4E85-8972-7D6C4BCE5BB9}" type="slidenum">
              <a:rPr lang="ru-RU" noProof="0" smtClean="0"/>
              <a:t>‹#›</a:t>
            </a:fld>
            <a:endParaRPr lang="ru-RU" noProof="0"/>
          </a:p>
        </p:txBody>
      </p:sp>
      <p:sp>
        <p:nvSpPr>
          <p:cNvPr id="9" name="Прямоугольник 8" title="Боковая панель"/>
          <p:cNvSpPr/>
          <p:nvPr/>
        </p:nvSpPr>
        <p:spPr>
          <a:xfrm>
            <a:off x="478095" y="376"/>
            <a:ext cx="144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56303306"/>
      </p:ext>
    </p:extLst>
  </p:cSld>
  <p:clrMap bg1="lt1" tx1="dk1" bg2="lt2" tx2="dk2" accent1="accent1" accent2="accent2" accent3="accent3" accent4="accent4" accent5="accent5" accent6="accent6" hlink="hlink" folHlink="folHlink"/>
  <p:sldLayoutIdLst>
    <p:sldLayoutId id="2147483661" r:id="rId1"/>
    <p:sldLayoutId id="2147483670" r:id="rId2"/>
    <p:sldLayoutId id="2147483662" r:id="rId3"/>
    <p:sldLayoutId id="2147483668" r:id="rId4"/>
    <p:sldLayoutId id="2147483671" r:id="rId5"/>
    <p:sldLayoutId id="2147483669" r:id="rId6"/>
    <p:sldLayoutId id="2147483672" r:id="rId7"/>
    <p:sldLayoutId id="2147483663" r:id="rId8"/>
    <p:sldLayoutId id="2147483664" r:id="rId9"/>
    <p:sldLayoutId id="2147483665" r:id="rId10"/>
    <p:sldLayoutId id="2147483666" r:id="rId11"/>
    <p:sldLayoutId id="2147483667" r:id="rId12"/>
  </p:sldLayoutIdLst>
  <p:hf sldNum="0" hdr="0" ftr="0" dt="0"/>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42900" indent="-342900" algn="l" defTabSz="914400" rtl="0" eaLnBrk="1" latinLnBrk="0" hangingPunct="1">
        <a:lnSpc>
          <a:spcPct val="94000"/>
        </a:lnSpc>
        <a:spcBef>
          <a:spcPts val="1000"/>
        </a:spcBef>
        <a:spcAft>
          <a:spcPts val="200"/>
        </a:spcAft>
        <a:buFont typeface="Arial" panose="020B0604020202020204" pitchFamily="34" charset="0"/>
        <a:buChar char="•"/>
        <a:defRPr sz="2400" kern="1200" baseline="0">
          <a:solidFill>
            <a:schemeClr val="tx2"/>
          </a:solidFill>
          <a:latin typeface="+mn-lt"/>
          <a:ea typeface="+mn-ea"/>
          <a:cs typeface="+mn-cs"/>
        </a:defRPr>
      </a:lvl1pPr>
      <a:lvl2pPr marL="873252" indent="-342900" algn="l" defTabSz="914400" rtl="0" eaLnBrk="1" latinLnBrk="0" hangingPunct="1">
        <a:lnSpc>
          <a:spcPct val="94000"/>
        </a:lnSpc>
        <a:spcBef>
          <a:spcPts val="500"/>
        </a:spcBef>
        <a:spcAft>
          <a:spcPts val="200"/>
        </a:spcAft>
        <a:buFont typeface="Arial" panose="020B0604020202020204" pitchFamily="34" charset="0"/>
        <a:buChar char="•"/>
        <a:defRPr sz="2400" i="1" kern="1200" baseline="0">
          <a:solidFill>
            <a:schemeClr val="tx2"/>
          </a:solidFill>
          <a:latin typeface="+mn-lt"/>
          <a:ea typeface="+mn-ea"/>
          <a:cs typeface="+mn-cs"/>
        </a:defRPr>
      </a:lvl2pPr>
      <a:lvl3pPr marL="1330452" indent="-342900" algn="l" defTabSz="914400" rtl="0" eaLnBrk="1" latinLnBrk="0" hangingPunct="1">
        <a:lnSpc>
          <a:spcPct val="94000"/>
        </a:lnSpc>
        <a:spcBef>
          <a:spcPts val="500"/>
        </a:spcBef>
        <a:spcAft>
          <a:spcPts val="200"/>
        </a:spcAft>
        <a:buFont typeface="Arial" panose="020B0604020202020204" pitchFamily="34" charset="0"/>
        <a:buChar char="•"/>
        <a:defRPr sz="2000" kern="1200" baseline="0">
          <a:solidFill>
            <a:schemeClr val="tx2"/>
          </a:solidFill>
          <a:latin typeface="+mn-lt"/>
          <a:ea typeface="+mn-ea"/>
          <a:cs typeface="+mn-cs"/>
        </a:defRPr>
      </a:lvl3pPr>
      <a:lvl4pPr marL="1787652" indent="-342900" algn="l" defTabSz="914400" rtl="0" eaLnBrk="1" latinLnBrk="0" hangingPunct="1">
        <a:lnSpc>
          <a:spcPct val="94000"/>
        </a:lnSpc>
        <a:spcBef>
          <a:spcPts val="500"/>
        </a:spcBef>
        <a:spcAft>
          <a:spcPts val="200"/>
        </a:spcAft>
        <a:buFont typeface="Arial" panose="020B0604020202020204" pitchFamily="34" charset="0"/>
        <a:buChar char="•"/>
        <a:defRPr sz="2000" i="1" kern="1200" baseline="0">
          <a:solidFill>
            <a:schemeClr val="tx2"/>
          </a:solidFill>
          <a:latin typeface="+mn-lt"/>
          <a:ea typeface="+mn-ea"/>
          <a:cs typeface="+mn-cs"/>
        </a:defRPr>
      </a:lvl4pPr>
      <a:lvl5pPr marL="2187702" indent="-285750" algn="l" defTabSz="914400" rtl="0" eaLnBrk="1" latinLnBrk="0" hangingPunct="1">
        <a:lnSpc>
          <a:spcPct val="94000"/>
        </a:lnSpc>
        <a:spcBef>
          <a:spcPts val="500"/>
        </a:spcBef>
        <a:spcAft>
          <a:spcPts val="200"/>
        </a:spcAft>
        <a:buFont typeface="Arial" panose="020B0604020202020204" pitchFamily="34" charset="0"/>
        <a:buChar char="•"/>
        <a:defRPr sz="18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5F28594-E3E7-4921-BB26-C93A4252F5E9}"/>
              </a:ext>
            </a:extLst>
          </p:cNvPr>
          <p:cNvSpPr>
            <a:spLocks noGrp="1"/>
          </p:cNvSpPr>
          <p:nvPr>
            <p:ph type="ctrTitle"/>
          </p:nvPr>
        </p:nvSpPr>
        <p:spPr>
          <a:xfrm>
            <a:off x="1889247" y="1284573"/>
            <a:ext cx="8361229" cy="862144"/>
          </a:xfrm>
        </p:spPr>
        <p:txBody>
          <a:bodyPr rtlCol="0"/>
          <a:lstStyle/>
          <a:p>
            <a:r>
              <a:rPr lang="kk-KZ" sz="4000" cap="none" dirty="0" smtClean="0"/>
              <a:t>Тілдік ресурстар</a:t>
            </a:r>
            <a:endParaRPr lang="ru-RU" sz="4000" cap="none" dirty="0"/>
          </a:p>
        </p:txBody>
      </p:sp>
      <p:sp>
        <p:nvSpPr>
          <p:cNvPr id="4" name="Заголовок 1">
            <a:extLst>
              <a:ext uri="{FF2B5EF4-FFF2-40B4-BE49-F238E27FC236}">
                <a16:creationId xmlns:a16="http://schemas.microsoft.com/office/drawing/2014/main" xmlns="" id="{25F28594-E3E7-4921-BB26-C93A4252F5E9}"/>
              </a:ext>
            </a:extLst>
          </p:cNvPr>
          <p:cNvSpPr txBox="1">
            <a:spLocks/>
          </p:cNvSpPr>
          <p:nvPr/>
        </p:nvSpPr>
        <p:spPr>
          <a:xfrm>
            <a:off x="1889247" y="2246254"/>
            <a:ext cx="8361229" cy="862144"/>
          </a:xfrm>
          <a:prstGeom prst="rect">
            <a:avLst/>
          </a:prstGeom>
        </p:spPr>
        <p:txBody>
          <a:bodyPr vert="horz" lIns="91440" tIns="45720" rIns="91440" bIns="45720" rtlCol="0" anchor="ctr" anchorCtr="0">
            <a:noAutofit/>
          </a:bodyPr>
          <a:lstStyle>
            <a:lvl1pPr algn="ctr" defTabSz="914400" rtl="0" eaLnBrk="1" latinLnBrk="0" hangingPunct="1">
              <a:lnSpc>
                <a:spcPct val="89000"/>
              </a:lnSpc>
              <a:spcBef>
                <a:spcPct val="0"/>
              </a:spcBef>
              <a:buNone/>
              <a:defRPr sz="6600" kern="1200" cap="none" baseline="0">
                <a:solidFill>
                  <a:schemeClr val="tx2"/>
                </a:solidFill>
                <a:latin typeface="+mj-lt"/>
                <a:ea typeface="+mj-ea"/>
                <a:cs typeface="+mj-cs"/>
              </a:defRPr>
            </a:lvl1pPr>
          </a:lstStyle>
          <a:p>
            <a:r>
              <a:rPr lang="ru-RU" sz="4000" b="1" dirty="0"/>
              <a:t>Модуль: </a:t>
            </a:r>
            <a:r>
              <a:rPr lang="en-US" sz="4000" b="1" dirty="0"/>
              <a:t>LR </a:t>
            </a:r>
            <a:r>
              <a:rPr lang="ru-RU" sz="4000" b="1" dirty="0" err="1"/>
              <a:t>ретінде</a:t>
            </a:r>
            <a:r>
              <a:rPr lang="ru-RU" sz="4000" b="1" dirty="0"/>
              <a:t> лексика. ЛЕКСИКОГРАФИЯҒА КІРІСПЕ</a:t>
            </a:r>
            <a:endParaRPr lang="ru-RU" sz="4000" dirty="0"/>
          </a:p>
        </p:txBody>
      </p:sp>
      <p:sp>
        <p:nvSpPr>
          <p:cNvPr id="5" name="Подзаголовок 2">
            <a:extLst>
              <a:ext uri="{FF2B5EF4-FFF2-40B4-BE49-F238E27FC236}">
                <a16:creationId xmlns:a16="http://schemas.microsoft.com/office/drawing/2014/main" xmlns="" id="{3BCAE2CE-F5D8-4BB6-A52B-9737F0CA11B5}"/>
              </a:ext>
            </a:extLst>
          </p:cNvPr>
          <p:cNvSpPr txBox="1">
            <a:spLocks/>
          </p:cNvSpPr>
          <p:nvPr/>
        </p:nvSpPr>
        <p:spPr>
          <a:xfrm>
            <a:off x="2654026" y="-69785"/>
            <a:ext cx="6831673" cy="757377"/>
          </a:xfrm>
          <a:prstGeom prst="rect">
            <a:avLst/>
          </a:prstGeom>
        </p:spPr>
        <p:txBody>
          <a:bodyPr vert="horz" lIns="91440" tIns="45720" rIns="91440" bIns="45720" rtlCol="0">
            <a:normAutofit/>
          </a:bodyPr>
          <a:lstStyle>
            <a:lvl1pPr marL="0" indent="0" algn="ctr" defTabSz="914400" rtl="0" eaLnBrk="1" latinLnBrk="0" hangingPunct="1">
              <a:lnSpc>
                <a:spcPct val="112000"/>
              </a:lnSpc>
              <a:spcBef>
                <a:spcPts val="0"/>
              </a:spcBef>
              <a:spcAft>
                <a:spcPts val="0"/>
              </a:spcAft>
              <a:buFont typeface="Arial" panose="020B06040202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Arial" panose="020B06040202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Arial" panose="020B06040202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Arial" panose="020B06040202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Arial" panose="020B06040202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algn="r"/>
            <a:r>
              <a:rPr lang="kk-KZ" sz="3600" b="1" dirty="0"/>
              <a:t>ә</a:t>
            </a:r>
            <a:r>
              <a:rPr lang="kk-KZ" sz="3600" b="1" dirty="0" smtClean="0"/>
              <a:t>л-Фараби атындағы ҚазҰУ</a:t>
            </a:r>
            <a:endParaRPr lang="ru-RU" sz="3600" b="1" dirty="0"/>
          </a:p>
        </p:txBody>
      </p:sp>
      <p:sp>
        <p:nvSpPr>
          <p:cNvPr id="6" name="Подзаголовок 2">
            <a:extLst>
              <a:ext uri="{FF2B5EF4-FFF2-40B4-BE49-F238E27FC236}">
                <a16:creationId xmlns:a16="http://schemas.microsoft.com/office/drawing/2014/main" xmlns="" id="{3BCAE2CE-F5D8-4BB6-A52B-9737F0CA11B5}"/>
              </a:ext>
            </a:extLst>
          </p:cNvPr>
          <p:cNvSpPr txBox="1">
            <a:spLocks/>
          </p:cNvSpPr>
          <p:nvPr/>
        </p:nvSpPr>
        <p:spPr>
          <a:xfrm>
            <a:off x="3272154" y="6424593"/>
            <a:ext cx="6831673" cy="433407"/>
          </a:xfrm>
          <a:prstGeom prst="rect">
            <a:avLst/>
          </a:prstGeom>
        </p:spPr>
        <p:txBody>
          <a:bodyPr vert="horz" lIns="91440" tIns="45720" rIns="91440" bIns="45720" rtlCol="0">
            <a:normAutofit/>
          </a:bodyPr>
          <a:lstStyle>
            <a:lvl1pPr marL="0" indent="0" algn="ctr" defTabSz="914400" rtl="0" eaLnBrk="1" latinLnBrk="0" hangingPunct="1">
              <a:lnSpc>
                <a:spcPct val="112000"/>
              </a:lnSpc>
              <a:spcBef>
                <a:spcPts val="0"/>
              </a:spcBef>
              <a:spcAft>
                <a:spcPts val="0"/>
              </a:spcAft>
              <a:buFont typeface="Arial" panose="020B06040202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Arial" panose="020B06040202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Arial" panose="020B06040202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Arial" panose="020B06040202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Arial" panose="020B06040202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r>
              <a:rPr lang="ru-RU" sz="2000" b="1" smtClean="0"/>
              <a:t>2021-2022</a:t>
            </a:r>
            <a:endParaRPr lang="ru-RU" sz="2000" b="1" dirty="0"/>
          </a:p>
        </p:txBody>
      </p:sp>
      <p:sp>
        <p:nvSpPr>
          <p:cNvPr id="7" name="Заголовок 1">
            <a:extLst>
              <a:ext uri="{FF2B5EF4-FFF2-40B4-BE49-F238E27FC236}">
                <a16:creationId xmlns:a16="http://schemas.microsoft.com/office/drawing/2014/main" xmlns="" id="{25F28594-E3E7-4921-BB26-C93A4252F5E9}"/>
              </a:ext>
            </a:extLst>
          </p:cNvPr>
          <p:cNvSpPr txBox="1">
            <a:spLocks/>
          </p:cNvSpPr>
          <p:nvPr/>
        </p:nvSpPr>
        <p:spPr>
          <a:xfrm>
            <a:off x="2183235" y="4600768"/>
            <a:ext cx="8361229" cy="862144"/>
          </a:xfrm>
          <a:prstGeom prst="rect">
            <a:avLst/>
          </a:prstGeom>
        </p:spPr>
        <p:txBody>
          <a:bodyPr vert="horz" lIns="91440" tIns="45720" rIns="91440" bIns="45720" rtlCol="0" anchor="ctr" anchorCtr="0">
            <a:noAutofit/>
          </a:bodyPr>
          <a:lstStyle>
            <a:lvl1pPr algn="ctr" defTabSz="914400" rtl="0" eaLnBrk="1" latinLnBrk="0" hangingPunct="1">
              <a:lnSpc>
                <a:spcPct val="89000"/>
              </a:lnSpc>
              <a:spcBef>
                <a:spcPct val="0"/>
              </a:spcBef>
              <a:buNone/>
              <a:defRPr sz="6600" kern="1200" cap="none" baseline="0">
                <a:solidFill>
                  <a:schemeClr val="tx2"/>
                </a:solidFill>
                <a:latin typeface="+mj-lt"/>
                <a:ea typeface="+mj-ea"/>
                <a:cs typeface="+mj-cs"/>
              </a:defRPr>
            </a:lvl1pPr>
          </a:lstStyle>
          <a:p>
            <a:r>
              <a:rPr lang="ru-RU" sz="4000" b="1" dirty="0" smtClean="0"/>
              <a:t> № 7 </a:t>
            </a:r>
            <a:r>
              <a:rPr lang="ru-RU" sz="4000" b="1" dirty="0" err="1" smtClean="0"/>
              <a:t>Дәріс</a:t>
            </a:r>
            <a:endParaRPr lang="ru-RU" sz="4000" b="1" dirty="0" smtClean="0"/>
          </a:p>
          <a:p>
            <a:r>
              <a:rPr lang="ru-RU" sz="4000" dirty="0" err="1" smtClean="0"/>
              <a:t>Бір</a:t>
            </a:r>
            <a:r>
              <a:rPr lang="ru-RU" sz="4000" dirty="0" smtClean="0"/>
              <a:t> </a:t>
            </a:r>
            <a:r>
              <a:rPr lang="ru-RU" sz="4000" dirty="0" err="1" smtClean="0"/>
              <a:t>тілді</a:t>
            </a:r>
            <a:r>
              <a:rPr lang="ru-RU" sz="4000" dirty="0"/>
              <a:t>, </a:t>
            </a:r>
            <a:r>
              <a:rPr lang="ru-RU" sz="4000" dirty="0" err="1"/>
              <a:t>екі</a:t>
            </a:r>
            <a:r>
              <a:rPr lang="ru-RU" sz="4000" dirty="0"/>
              <a:t> </a:t>
            </a:r>
            <a:r>
              <a:rPr lang="ru-RU" sz="4000" dirty="0" err="1"/>
              <a:t>тілді</a:t>
            </a:r>
            <a:r>
              <a:rPr lang="ru-RU" sz="4000" dirty="0"/>
              <a:t> </a:t>
            </a:r>
            <a:r>
              <a:rPr lang="ru-RU" sz="4000" dirty="0" err="1"/>
              <a:t>және</a:t>
            </a:r>
            <a:r>
              <a:rPr lang="ru-RU" sz="4000" dirty="0"/>
              <a:t> </a:t>
            </a:r>
            <a:r>
              <a:rPr lang="ru-RU" sz="4000" dirty="0" err="1" smtClean="0"/>
              <a:t>көп</a:t>
            </a:r>
            <a:r>
              <a:rPr lang="ru-RU" sz="4000" dirty="0" smtClean="0"/>
              <a:t> </a:t>
            </a:r>
            <a:r>
              <a:rPr lang="ru-RU" sz="4000" dirty="0" err="1" smtClean="0"/>
              <a:t>тілді</a:t>
            </a:r>
            <a:r>
              <a:rPr lang="ru-RU" sz="4000" dirty="0" smtClean="0"/>
              <a:t> </a:t>
            </a:r>
            <a:r>
              <a:rPr lang="ru-RU" sz="4000" dirty="0" err="1"/>
              <a:t>сөздіктер</a:t>
            </a:r>
            <a:r>
              <a:rPr lang="ru-RU" sz="4000" b="1" dirty="0" smtClean="0"/>
              <a:t>	 </a:t>
            </a:r>
            <a:endParaRPr lang="ru-RU" sz="4000" dirty="0"/>
          </a:p>
        </p:txBody>
      </p:sp>
    </p:spTree>
    <p:extLst>
      <p:ext uri="{BB962C8B-B14F-4D97-AF65-F5344CB8AC3E}">
        <p14:creationId xmlns:p14="http://schemas.microsoft.com/office/powerpoint/2010/main" val="34246380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1BBC9891-6751-47AC-8441-AE5A5C595301}"/>
              </a:ext>
            </a:extLst>
          </p:cNvPr>
          <p:cNvSpPr>
            <a:spLocks noGrp="1"/>
          </p:cNvSpPr>
          <p:nvPr>
            <p:ph type="title"/>
          </p:nvPr>
        </p:nvSpPr>
        <p:spPr>
          <a:xfrm>
            <a:off x="6930776" y="444114"/>
            <a:ext cx="4644000" cy="1341602"/>
          </a:xfrm>
        </p:spPr>
        <p:txBody>
          <a:bodyPr rtlCol="0">
            <a:noAutofit/>
          </a:bodyPr>
          <a:lstStyle/>
          <a:p>
            <a:pPr rtl="0"/>
            <a:r>
              <a:rPr lang="ru-RU" sz="3500" dirty="0" err="1" smtClean="0"/>
              <a:t>Сұрақтар</a:t>
            </a:r>
            <a:r>
              <a:rPr lang="ru-RU" sz="3500" dirty="0" smtClean="0"/>
              <a:t>? </a:t>
            </a:r>
            <a:endParaRPr lang="ru-RU" sz="3500" dirty="0"/>
          </a:p>
        </p:txBody>
      </p:sp>
      <p:sp>
        <p:nvSpPr>
          <p:cNvPr id="3" name="Текст 2">
            <a:extLst>
              <a:ext uri="{FF2B5EF4-FFF2-40B4-BE49-F238E27FC236}">
                <a16:creationId xmlns:a16="http://schemas.microsoft.com/office/drawing/2014/main" xmlns="" id="{7903E92E-7C10-4FDF-B7B0-BF5A5A7DC515}"/>
              </a:ext>
            </a:extLst>
          </p:cNvPr>
          <p:cNvSpPr>
            <a:spLocks noGrp="1"/>
          </p:cNvSpPr>
          <p:nvPr>
            <p:ph type="body" sz="half" idx="2"/>
          </p:nvPr>
        </p:nvSpPr>
        <p:spPr>
          <a:xfrm>
            <a:off x="6518043" y="2139709"/>
            <a:ext cx="5469466" cy="1962082"/>
          </a:xfrm>
        </p:spPr>
        <p:txBody>
          <a:bodyPr rtlCol="0"/>
          <a:lstStyle/>
          <a:p>
            <a:pPr marL="0" indent="0">
              <a:buNone/>
            </a:pPr>
            <a:r>
              <a:rPr lang="ru-RU" dirty="0" smtClean="0"/>
              <a:t>...</a:t>
            </a:r>
            <a:endParaRPr lang="ru-RU" dirty="0"/>
          </a:p>
          <a:p>
            <a:endParaRPr lang="ru-RU" dirty="0"/>
          </a:p>
        </p:txBody>
      </p:sp>
      <p:sp>
        <p:nvSpPr>
          <p:cNvPr id="4" name="Текст 3">
            <a:extLst>
              <a:ext uri="{FF2B5EF4-FFF2-40B4-BE49-F238E27FC236}">
                <a16:creationId xmlns:a16="http://schemas.microsoft.com/office/drawing/2014/main" xmlns="" id="{5F0C8121-738F-4674-914D-B3EE5ED89F54}"/>
              </a:ext>
            </a:extLst>
          </p:cNvPr>
          <p:cNvSpPr>
            <a:spLocks noGrp="1"/>
          </p:cNvSpPr>
          <p:nvPr>
            <p:ph type="body" sz="quarter" idx="14"/>
          </p:nvPr>
        </p:nvSpPr>
        <p:spPr/>
        <p:txBody>
          <a:bodyPr rtlCol="0"/>
          <a:lstStyle/>
          <a:p>
            <a:endParaRPr lang="ru-RU" dirty="0">
              <a:solidFill>
                <a:srgbClr val="1F497D"/>
              </a:solidFill>
            </a:endParaRPr>
          </a:p>
        </p:txBody>
      </p:sp>
    </p:spTree>
    <p:extLst>
      <p:ext uri="{BB962C8B-B14F-4D97-AF65-F5344CB8AC3E}">
        <p14:creationId xmlns:p14="http://schemas.microsoft.com/office/powerpoint/2010/main" val="23748133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9" name="Rectangle 5"/>
          <p:cNvSpPr>
            <a:spLocks noGrp="1" noChangeArrowheads="1"/>
          </p:cNvSpPr>
          <p:nvPr>
            <p:ph type="title"/>
          </p:nvPr>
        </p:nvSpPr>
        <p:spPr/>
        <p:txBody>
          <a:bodyPr>
            <a:normAutofit fontScale="90000"/>
          </a:bodyPr>
          <a:lstStyle/>
          <a:p>
            <a:r>
              <a:rPr lang="ru-RU" altLang="en-US"/>
              <a:t/>
            </a:r>
            <a:br>
              <a:rPr lang="ru-RU" altLang="en-US"/>
            </a:br>
            <a:r>
              <a:rPr lang="ru-RU" altLang="en-US"/>
              <a:t/>
            </a:r>
            <a:br>
              <a:rPr lang="ru-RU" altLang="en-US"/>
            </a:br>
            <a:endParaRPr lang="ru-RU" altLang="en-US"/>
          </a:p>
        </p:txBody>
      </p:sp>
      <p:sp>
        <p:nvSpPr>
          <p:cNvPr id="16387" name="Rectangle 3"/>
          <p:cNvSpPr>
            <a:spLocks noChangeArrowheads="1"/>
          </p:cNvSpPr>
          <p:nvPr/>
        </p:nvSpPr>
        <p:spPr bwMode="auto">
          <a:xfrm>
            <a:off x="2209800" y="533400"/>
            <a:ext cx="78613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ru-RU" altLang="en-US" sz="3200">
              <a:latin typeface="Arial" panose="020B0604020202020204" pitchFamily="34" charset="0"/>
            </a:endParaRPr>
          </a:p>
        </p:txBody>
      </p:sp>
      <p:sp>
        <p:nvSpPr>
          <p:cNvPr id="16391" name="Rectangle 7"/>
          <p:cNvSpPr>
            <a:spLocks noChangeArrowheads="1"/>
          </p:cNvSpPr>
          <p:nvPr/>
        </p:nvSpPr>
        <p:spPr bwMode="auto">
          <a:xfrm>
            <a:off x="2209800" y="457200"/>
            <a:ext cx="7696200" cy="61863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1133475" indent="-457200">
              <a:defRPr sz="2400">
                <a:solidFill>
                  <a:schemeClr val="tx1"/>
                </a:solidFill>
                <a:latin typeface="Times New Roman" panose="02020603050405020304" pitchFamily="18" charset="0"/>
              </a:defRPr>
            </a:lvl2pPr>
            <a:lvl3pPr marL="1781175" indent="-457200">
              <a:defRPr sz="2400">
                <a:solidFill>
                  <a:schemeClr val="tx1"/>
                </a:solidFill>
                <a:latin typeface="Times New Roman" panose="02020603050405020304" pitchFamily="18" charset="0"/>
              </a:defRPr>
            </a:lvl3pPr>
            <a:lvl4pPr marL="2428875" indent="-457200">
              <a:defRPr sz="2400">
                <a:solidFill>
                  <a:schemeClr val="tx1"/>
                </a:solidFill>
                <a:latin typeface="Times New Roman" panose="02020603050405020304" pitchFamily="18" charset="0"/>
              </a:defRPr>
            </a:lvl4pPr>
            <a:lvl5pPr marL="3076575" indent="-457200">
              <a:defRPr sz="2400">
                <a:solidFill>
                  <a:schemeClr val="tx1"/>
                </a:solidFill>
                <a:latin typeface="Times New Roman" panose="02020603050405020304" pitchFamily="18" charset="0"/>
              </a:defRPr>
            </a:lvl5pPr>
            <a:lvl6pPr marL="3533775" indent="-457200" fontAlgn="base">
              <a:spcBef>
                <a:spcPct val="0"/>
              </a:spcBef>
              <a:spcAft>
                <a:spcPct val="0"/>
              </a:spcAft>
              <a:defRPr sz="2400">
                <a:solidFill>
                  <a:schemeClr val="tx1"/>
                </a:solidFill>
                <a:latin typeface="Times New Roman" panose="02020603050405020304" pitchFamily="18" charset="0"/>
              </a:defRPr>
            </a:lvl6pPr>
            <a:lvl7pPr marL="3990975" indent="-457200" fontAlgn="base">
              <a:spcBef>
                <a:spcPct val="0"/>
              </a:spcBef>
              <a:spcAft>
                <a:spcPct val="0"/>
              </a:spcAft>
              <a:defRPr sz="2400">
                <a:solidFill>
                  <a:schemeClr val="tx1"/>
                </a:solidFill>
                <a:latin typeface="Times New Roman" panose="02020603050405020304" pitchFamily="18" charset="0"/>
              </a:defRPr>
            </a:lvl7pPr>
            <a:lvl8pPr marL="4448175" indent="-457200" fontAlgn="base">
              <a:spcBef>
                <a:spcPct val="0"/>
              </a:spcBef>
              <a:spcAft>
                <a:spcPct val="0"/>
              </a:spcAft>
              <a:defRPr sz="2400">
                <a:solidFill>
                  <a:schemeClr val="tx1"/>
                </a:solidFill>
                <a:latin typeface="Times New Roman" panose="02020603050405020304" pitchFamily="18" charset="0"/>
              </a:defRPr>
            </a:lvl8pPr>
            <a:lvl9pPr marL="4905375" indent="-457200" fontAlgn="base">
              <a:spcBef>
                <a:spcPct val="0"/>
              </a:spcBef>
              <a:spcAft>
                <a:spcPct val="0"/>
              </a:spcAft>
              <a:defRPr sz="2400">
                <a:solidFill>
                  <a:schemeClr val="tx1"/>
                </a:solidFill>
                <a:latin typeface="Times New Roman" panose="02020603050405020304" pitchFamily="18" charset="0"/>
              </a:defRPr>
            </a:lvl9pPr>
          </a:lstStyle>
          <a:p>
            <a:r>
              <a:rPr lang="ru-RU" altLang="en-US" sz="3600" dirty="0" err="1">
                <a:solidFill>
                  <a:schemeClr val="tx2"/>
                </a:solidFill>
                <a:latin typeface="Arial" panose="020B0604020202020204" pitchFamily="34" charset="0"/>
              </a:rPr>
              <a:t>Мазмұны</a:t>
            </a:r>
            <a:r>
              <a:rPr lang="ru-RU" altLang="en-US" sz="3600" dirty="0">
                <a:solidFill>
                  <a:schemeClr val="tx2"/>
                </a:solidFill>
                <a:latin typeface="Arial" panose="020B0604020202020204" pitchFamily="34" charset="0"/>
              </a:rPr>
              <a:t> </a:t>
            </a:r>
            <a:r>
              <a:rPr lang="ru-RU" altLang="en-US" sz="3600" dirty="0" smtClean="0">
                <a:solidFill>
                  <a:schemeClr val="tx2"/>
                </a:solidFill>
                <a:latin typeface="Arial" panose="020B0604020202020204" pitchFamily="34" charset="0"/>
              </a:rPr>
              <a:t>:</a:t>
            </a:r>
          </a:p>
          <a:p>
            <a:endParaRPr lang="ru-RU" altLang="en-US" sz="3600" dirty="0" smtClean="0">
              <a:solidFill>
                <a:schemeClr val="tx2"/>
              </a:solidFill>
              <a:latin typeface="Arial" panose="020B0604020202020204" pitchFamily="34" charset="0"/>
            </a:endParaRPr>
          </a:p>
          <a:p>
            <a:pPr>
              <a:lnSpc>
                <a:spcPct val="150000"/>
              </a:lnSpc>
            </a:pPr>
            <a:r>
              <a:rPr lang="ru-RU" altLang="en-US" sz="3600" dirty="0" smtClean="0">
                <a:latin typeface="Arial" panose="020B0604020202020204" pitchFamily="34" charset="0"/>
              </a:rPr>
              <a:t>1.Лексикография.</a:t>
            </a:r>
          </a:p>
          <a:p>
            <a:pPr>
              <a:lnSpc>
                <a:spcPct val="150000"/>
              </a:lnSpc>
            </a:pPr>
            <a:r>
              <a:rPr lang="ru-RU" altLang="en-US" sz="3600" dirty="0" smtClean="0">
                <a:latin typeface="Arial" panose="020B0604020202020204" pitchFamily="34" charset="0"/>
              </a:rPr>
              <a:t>2.Сөздіктердің </a:t>
            </a:r>
            <a:r>
              <a:rPr lang="ru-RU" altLang="en-US" sz="3600" dirty="0" err="1">
                <a:latin typeface="Arial" panose="020B0604020202020204" pitchFamily="34" charset="0"/>
              </a:rPr>
              <a:t>түрлері</a:t>
            </a:r>
            <a:r>
              <a:rPr lang="ru-RU" altLang="en-US" sz="3600" dirty="0" smtClean="0">
                <a:latin typeface="Arial" panose="020B0604020202020204" pitchFamily="34" charset="0"/>
              </a:rPr>
              <a:t>.</a:t>
            </a:r>
          </a:p>
          <a:p>
            <a:pPr>
              <a:lnSpc>
                <a:spcPct val="150000"/>
              </a:lnSpc>
            </a:pPr>
            <a:r>
              <a:rPr lang="ru-RU" altLang="en-US" sz="3600" dirty="0" smtClean="0">
                <a:latin typeface="Arial" panose="020B0604020202020204" pitchFamily="34" charset="0"/>
              </a:rPr>
              <a:t>3</a:t>
            </a:r>
            <a:r>
              <a:rPr lang="ru-RU" altLang="en-US" sz="3600" dirty="0">
                <a:latin typeface="Arial" panose="020B0604020202020204" pitchFamily="34" charset="0"/>
              </a:rPr>
              <a:t>. </a:t>
            </a:r>
            <a:r>
              <a:rPr lang="ru-RU" altLang="en-US" sz="3600" dirty="0" err="1">
                <a:latin typeface="Arial" panose="020B0604020202020204" pitchFamily="34" charset="0"/>
              </a:rPr>
              <a:t>Лингвистикалық</a:t>
            </a:r>
            <a:r>
              <a:rPr lang="ru-RU" altLang="en-US" sz="3600" dirty="0">
                <a:latin typeface="Arial" panose="020B0604020202020204" pitchFamily="34" charset="0"/>
              </a:rPr>
              <a:t> </a:t>
            </a:r>
            <a:r>
              <a:rPr lang="ru-RU" altLang="en-US" sz="3600" dirty="0" err="1">
                <a:latin typeface="Arial" panose="020B0604020202020204" pitchFamily="34" charset="0"/>
              </a:rPr>
              <a:t>сөздіктер</a:t>
            </a:r>
            <a:r>
              <a:rPr lang="ru-RU" altLang="en-US" sz="3600" dirty="0">
                <a:latin typeface="Arial" panose="020B0604020202020204" pitchFamily="34" charset="0"/>
              </a:rPr>
              <a:t> </a:t>
            </a:r>
            <a:r>
              <a:rPr lang="ru-RU" altLang="en-US" sz="3600" dirty="0" err="1">
                <a:latin typeface="Arial" panose="020B0604020202020204" pitchFamily="34" charset="0"/>
              </a:rPr>
              <a:t>және</a:t>
            </a:r>
            <a:r>
              <a:rPr lang="ru-RU" altLang="en-US" sz="3600" dirty="0">
                <a:latin typeface="Arial" panose="020B0604020202020204" pitchFamily="34" charset="0"/>
              </a:rPr>
              <a:t> </a:t>
            </a:r>
            <a:r>
              <a:rPr lang="ru-RU" altLang="en-US" sz="3600" dirty="0" err="1">
                <a:latin typeface="Arial" panose="020B0604020202020204" pitchFamily="34" charset="0"/>
              </a:rPr>
              <a:t>олардың</a:t>
            </a:r>
            <a:r>
              <a:rPr lang="ru-RU" altLang="en-US" sz="3600" dirty="0">
                <a:latin typeface="Arial" panose="020B0604020202020204" pitchFamily="34" charset="0"/>
              </a:rPr>
              <a:t> </a:t>
            </a:r>
            <a:r>
              <a:rPr lang="ru-RU" altLang="en-US" sz="3600" dirty="0" err="1" smtClean="0">
                <a:latin typeface="Arial" panose="020B0604020202020204" pitchFamily="34" charset="0"/>
              </a:rPr>
              <a:t>түрлері</a:t>
            </a:r>
            <a:r>
              <a:rPr lang="ru-RU" altLang="en-US" sz="3600" dirty="0" smtClean="0">
                <a:latin typeface="Arial" panose="020B0604020202020204" pitchFamily="34" charset="0"/>
              </a:rPr>
              <a:t>.</a:t>
            </a:r>
          </a:p>
          <a:p>
            <a:pPr>
              <a:lnSpc>
                <a:spcPct val="150000"/>
              </a:lnSpc>
            </a:pPr>
            <a:r>
              <a:rPr lang="ru-RU" altLang="en-US" sz="3600" dirty="0" smtClean="0">
                <a:latin typeface="Arial" panose="020B0604020202020204" pitchFamily="34" charset="0"/>
              </a:rPr>
              <a:t>4.Түсіндірме </a:t>
            </a:r>
            <a:r>
              <a:rPr lang="ru-RU" altLang="en-US" sz="3600" dirty="0" err="1">
                <a:latin typeface="Arial" panose="020B0604020202020204" pitchFamily="34" charset="0"/>
              </a:rPr>
              <a:t>сөздіктер</a:t>
            </a:r>
            <a:r>
              <a:rPr lang="ru-RU" altLang="en-US" sz="3600" dirty="0" smtClean="0">
                <a:latin typeface="Arial" panose="020B0604020202020204" pitchFamily="34" charset="0"/>
              </a:rPr>
              <a:t>.</a:t>
            </a:r>
          </a:p>
          <a:p>
            <a:pPr>
              <a:lnSpc>
                <a:spcPct val="150000"/>
              </a:lnSpc>
            </a:pPr>
            <a:r>
              <a:rPr lang="ru-RU" altLang="en-US" sz="3600" dirty="0" smtClean="0">
                <a:latin typeface="Arial" panose="020B0604020202020204" pitchFamily="34" charset="0"/>
              </a:rPr>
              <a:t>5</a:t>
            </a:r>
            <a:r>
              <a:rPr lang="ru-RU" altLang="en-US" sz="3600" dirty="0">
                <a:latin typeface="Arial" panose="020B0604020202020204" pitchFamily="34" charset="0"/>
              </a:rPr>
              <a:t>. </a:t>
            </a:r>
            <a:r>
              <a:rPr lang="ru-RU" altLang="en-US" sz="3600" dirty="0" err="1">
                <a:latin typeface="Arial" panose="020B0604020202020204" pitchFamily="34" charset="0"/>
              </a:rPr>
              <a:t>Мағыналарды</a:t>
            </a:r>
            <a:r>
              <a:rPr lang="ru-RU" altLang="en-US" sz="3600" dirty="0">
                <a:latin typeface="Arial" panose="020B0604020202020204" pitchFamily="34" charset="0"/>
              </a:rPr>
              <a:t> </a:t>
            </a:r>
            <a:r>
              <a:rPr lang="ru-RU" altLang="en-US" sz="3600" dirty="0" err="1">
                <a:latin typeface="Arial" panose="020B0604020202020204" pitchFamily="34" charset="0"/>
              </a:rPr>
              <a:t>түсіндіру</a:t>
            </a:r>
            <a:r>
              <a:rPr lang="ru-RU" altLang="en-US" sz="3600" dirty="0">
                <a:latin typeface="Arial" panose="020B0604020202020204" pitchFamily="34" charset="0"/>
              </a:rPr>
              <a:t> </a:t>
            </a:r>
            <a:r>
              <a:rPr lang="ru-RU" altLang="en-US" sz="3600" dirty="0" err="1">
                <a:latin typeface="Arial" panose="020B0604020202020204" pitchFamily="34" charset="0"/>
              </a:rPr>
              <a:t>түрлері</a:t>
            </a:r>
            <a:r>
              <a:rPr lang="ru-RU" altLang="en-US" sz="3600" dirty="0">
                <a:solidFill>
                  <a:schemeClr val="tx2"/>
                </a:solidFill>
                <a:latin typeface="Arial" panose="020B0604020202020204" pitchFamily="34" charset="0"/>
              </a:rPr>
              <a:t>.</a:t>
            </a:r>
            <a:endParaRPr lang="ru-RU" altLang="en-US" sz="3200" dirty="0">
              <a:latin typeface="Arial" panose="020B0604020202020204" pitchFamily="34" charset="0"/>
            </a:endParaRPr>
          </a:p>
        </p:txBody>
      </p:sp>
    </p:spTree>
    <p:extLst>
      <p:ext uri="{BB962C8B-B14F-4D97-AF65-F5344CB8AC3E}">
        <p14:creationId xmlns:p14="http://schemas.microsoft.com/office/powerpoint/2010/main" val="510601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148862" y="1078524"/>
            <a:ext cx="8985738" cy="3603016"/>
          </a:xfrm>
          <a:noFill/>
          <a:ln/>
          <a:extLst>
            <a:ext uri="{91240B29-F687-4F45-9708-019B960494DF}">
              <a14:hiddenLine xmlns:a14="http://schemas.microsoft.com/office/drawing/2010/main" w="19050">
                <a:solidFill>
                  <a:schemeClr val="tx1"/>
                </a:solidFill>
                <a:miter lim="800000"/>
                <a:headEnd/>
                <a:tailEnd/>
              </a14:hiddenLine>
            </a:ext>
          </a:extLst>
        </p:spPr>
        <p:txBody>
          <a:bodyPr/>
          <a:lstStyle/>
          <a:p>
            <a:r>
              <a:rPr lang="ru-RU" altLang="en-US" sz="3600" dirty="0">
                <a:solidFill>
                  <a:schemeClr val="accent1"/>
                </a:solidFill>
                <a:latin typeface="Arial" panose="020B0604020202020204" pitchFamily="34" charset="0"/>
              </a:rPr>
              <a:t>Лексикография</a:t>
            </a:r>
            <a:r>
              <a:rPr lang="ru-RU" altLang="en-US" sz="3600" dirty="0">
                <a:solidFill>
                  <a:schemeClr val="tx1"/>
                </a:solidFill>
                <a:latin typeface="Arial" panose="020B0604020202020204" pitchFamily="34" charset="0"/>
              </a:rPr>
              <a:t>-</a:t>
            </a:r>
            <a:r>
              <a:rPr lang="ru-RU" altLang="en-US" sz="3600" dirty="0" err="1">
                <a:solidFill>
                  <a:schemeClr val="tx1"/>
                </a:solidFill>
                <a:latin typeface="Arial" panose="020B0604020202020204" pitchFamily="34" charset="0"/>
              </a:rPr>
              <a:t>бұл</a:t>
            </a:r>
            <a:r>
              <a:rPr lang="ru-RU" altLang="en-US" sz="3600" dirty="0">
                <a:solidFill>
                  <a:schemeClr val="tx1"/>
                </a:solidFill>
                <a:latin typeface="Arial" panose="020B0604020202020204" pitchFamily="34" charset="0"/>
              </a:rPr>
              <a:t> </a:t>
            </a:r>
            <a:r>
              <a:rPr lang="ru-RU" altLang="en-US" sz="3600" dirty="0" err="1">
                <a:solidFill>
                  <a:schemeClr val="tx1"/>
                </a:solidFill>
                <a:latin typeface="Arial" panose="020B0604020202020204" pitchFamily="34" charset="0"/>
              </a:rPr>
              <a:t>сөздіктерді</a:t>
            </a:r>
            <a:r>
              <a:rPr lang="ru-RU" altLang="en-US" sz="3600" dirty="0">
                <a:solidFill>
                  <a:schemeClr val="tx1"/>
                </a:solidFill>
                <a:latin typeface="Arial" panose="020B0604020202020204" pitchFamily="34" charset="0"/>
              </a:rPr>
              <a:t> </a:t>
            </a:r>
            <a:r>
              <a:rPr lang="ru-RU" altLang="en-US" sz="3600" dirty="0" err="1">
                <a:solidFill>
                  <a:schemeClr val="tx1"/>
                </a:solidFill>
                <a:latin typeface="Arial" panose="020B0604020202020204" pitchFamily="34" charset="0"/>
              </a:rPr>
              <a:t>құрастырудың</a:t>
            </a:r>
            <a:r>
              <a:rPr lang="ru-RU" altLang="en-US" sz="3600" dirty="0">
                <a:solidFill>
                  <a:schemeClr val="tx1"/>
                </a:solidFill>
                <a:latin typeface="Arial" panose="020B0604020202020204" pitchFamily="34" charset="0"/>
              </a:rPr>
              <a:t> </a:t>
            </a:r>
            <a:r>
              <a:rPr lang="ru-RU" altLang="en-US" sz="3600" dirty="0" err="1">
                <a:solidFill>
                  <a:schemeClr val="tx1"/>
                </a:solidFill>
                <a:latin typeface="Arial" panose="020B0604020202020204" pitchFamily="34" charset="0"/>
              </a:rPr>
              <a:t>теориясы</a:t>
            </a:r>
            <a:r>
              <a:rPr lang="ru-RU" altLang="en-US" sz="3600" dirty="0">
                <a:solidFill>
                  <a:schemeClr val="tx1"/>
                </a:solidFill>
                <a:latin typeface="Arial" panose="020B0604020202020204" pitchFamily="34" charset="0"/>
              </a:rPr>
              <a:t> мен </a:t>
            </a:r>
            <a:r>
              <a:rPr lang="ru-RU" altLang="en-US" sz="3600" dirty="0" err="1">
                <a:solidFill>
                  <a:schemeClr val="tx1"/>
                </a:solidFill>
                <a:latin typeface="Arial" panose="020B0604020202020204" pitchFamily="34" charset="0"/>
              </a:rPr>
              <a:t>практикасына</a:t>
            </a:r>
            <a:r>
              <a:rPr lang="ru-RU" altLang="en-US" sz="3600" dirty="0">
                <a:solidFill>
                  <a:schemeClr val="tx1"/>
                </a:solidFill>
                <a:latin typeface="Arial" panose="020B0604020202020204" pitchFamily="34" charset="0"/>
              </a:rPr>
              <a:t> </a:t>
            </a:r>
            <a:r>
              <a:rPr lang="ru-RU" altLang="en-US" sz="3600" dirty="0" err="1">
                <a:solidFill>
                  <a:schemeClr val="tx1"/>
                </a:solidFill>
                <a:latin typeface="Arial" panose="020B0604020202020204" pitchFamily="34" charset="0"/>
              </a:rPr>
              <a:t>қатысты</a:t>
            </a:r>
            <a:r>
              <a:rPr lang="ru-RU" altLang="en-US" sz="3600" dirty="0">
                <a:solidFill>
                  <a:schemeClr val="tx1"/>
                </a:solidFill>
                <a:latin typeface="Arial" panose="020B0604020202020204" pitchFamily="34" charset="0"/>
              </a:rPr>
              <a:t> </a:t>
            </a:r>
            <a:r>
              <a:rPr lang="ru-RU" altLang="en-US" sz="3600" dirty="0" err="1">
                <a:solidFill>
                  <a:schemeClr val="tx1"/>
                </a:solidFill>
                <a:latin typeface="Arial" panose="020B0604020202020204" pitchFamily="34" charset="0"/>
              </a:rPr>
              <a:t>ғылым</a:t>
            </a:r>
            <a:r>
              <a:rPr lang="ru-RU" altLang="en-US" sz="3600" dirty="0" smtClean="0">
                <a:solidFill>
                  <a:schemeClr val="tx1"/>
                </a:solidFill>
                <a:latin typeface="Arial" panose="020B0604020202020204" pitchFamily="34" charset="0"/>
              </a:rPr>
              <a:t>.</a:t>
            </a:r>
            <a:r>
              <a:rPr lang="ru-RU" altLang="en-US" sz="3600" dirty="0" smtClean="0">
                <a:latin typeface="Arial" panose="020B0604020202020204" pitchFamily="34" charset="0"/>
              </a:rPr>
              <a:t/>
            </a:r>
            <a:br>
              <a:rPr lang="ru-RU" altLang="en-US" sz="3600" dirty="0" smtClean="0">
                <a:latin typeface="Arial" panose="020B0604020202020204" pitchFamily="34" charset="0"/>
              </a:rPr>
            </a:br>
            <a:r>
              <a:rPr lang="ru-RU" altLang="en-US" sz="3600" dirty="0">
                <a:latin typeface="Arial" panose="020B0604020202020204" pitchFamily="34" charset="0"/>
              </a:rPr>
              <a:t/>
            </a:r>
            <a:br>
              <a:rPr lang="ru-RU" altLang="en-US" sz="3600" dirty="0">
                <a:latin typeface="Arial" panose="020B0604020202020204" pitchFamily="34" charset="0"/>
              </a:rPr>
            </a:br>
            <a:r>
              <a:rPr lang="ru-RU" altLang="en-US" sz="3600" dirty="0" err="1" smtClean="0">
                <a:solidFill>
                  <a:schemeClr val="accent1"/>
                </a:solidFill>
                <a:latin typeface="Arial" panose="020B0604020202020204" pitchFamily="34" charset="0"/>
              </a:rPr>
              <a:t>Сөздік</a:t>
            </a:r>
            <a:r>
              <a:rPr lang="ru-RU" altLang="en-US" sz="3600" dirty="0" err="1" smtClean="0">
                <a:solidFill>
                  <a:schemeClr val="tx1"/>
                </a:solidFill>
                <a:latin typeface="Arial" panose="020B0604020202020204" pitchFamily="34" charset="0"/>
              </a:rPr>
              <a:t>-сөздікте</a:t>
            </a:r>
            <a:r>
              <a:rPr lang="ru-RU" altLang="en-US" sz="3600" dirty="0" smtClean="0">
                <a:solidFill>
                  <a:schemeClr val="tx1"/>
                </a:solidFill>
                <a:latin typeface="Arial" panose="020B0604020202020204" pitchFamily="34" charset="0"/>
              </a:rPr>
              <a:t> </a:t>
            </a:r>
            <a:r>
              <a:rPr lang="ru-RU" altLang="en-US" sz="3600" dirty="0" err="1">
                <a:solidFill>
                  <a:schemeClr val="tx1"/>
                </a:solidFill>
                <a:latin typeface="Arial" panose="020B0604020202020204" pitchFamily="34" charset="0"/>
              </a:rPr>
              <a:t>түсіндірілетін</a:t>
            </a:r>
            <a:r>
              <a:rPr lang="ru-RU" altLang="en-US" sz="3600" dirty="0">
                <a:solidFill>
                  <a:schemeClr val="tx1"/>
                </a:solidFill>
                <a:latin typeface="Arial" panose="020B0604020202020204" pitchFamily="34" charset="0"/>
              </a:rPr>
              <a:t> </a:t>
            </a:r>
            <a:r>
              <a:rPr lang="ru-RU" altLang="en-US" sz="3600" dirty="0" err="1">
                <a:solidFill>
                  <a:schemeClr val="tx1"/>
                </a:solidFill>
                <a:latin typeface="Arial" panose="020B0604020202020204" pitchFamily="34" charset="0"/>
              </a:rPr>
              <a:t>сөздердің</a:t>
            </a:r>
            <a:r>
              <a:rPr lang="ru-RU" altLang="en-US" sz="3600" dirty="0">
                <a:solidFill>
                  <a:schemeClr val="tx1"/>
                </a:solidFill>
                <a:latin typeface="Arial" panose="020B0604020202020204" pitchFamily="34" charset="0"/>
              </a:rPr>
              <a:t> </a:t>
            </a:r>
            <a:r>
              <a:rPr lang="ru-RU" altLang="en-US" sz="3600" dirty="0" err="1">
                <a:solidFill>
                  <a:schemeClr val="tx1"/>
                </a:solidFill>
                <a:latin typeface="Arial" panose="020B0604020202020204" pitchFamily="34" charset="0"/>
              </a:rPr>
              <a:t>алфавиттік</a:t>
            </a:r>
            <a:r>
              <a:rPr lang="ru-RU" altLang="en-US" sz="3600" dirty="0">
                <a:solidFill>
                  <a:schemeClr val="tx1"/>
                </a:solidFill>
                <a:latin typeface="Arial" panose="020B0604020202020204" pitchFamily="34" charset="0"/>
              </a:rPr>
              <a:t> </a:t>
            </a:r>
            <a:r>
              <a:rPr lang="ru-RU" altLang="en-US" sz="3600" dirty="0" err="1">
                <a:solidFill>
                  <a:schemeClr val="tx1"/>
                </a:solidFill>
                <a:latin typeface="Arial" panose="020B0604020202020204" pitchFamily="34" charset="0"/>
              </a:rPr>
              <a:t>тізімі</a:t>
            </a:r>
            <a:r>
              <a:rPr lang="ru-RU" altLang="en-US" sz="3600" dirty="0">
                <a:solidFill>
                  <a:schemeClr val="tx1"/>
                </a:solidFill>
                <a:latin typeface="Arial" panose="020B0604020202020204" pitchFamily="34" charset="0"/>
              </a:rPr>
              <a:t>.</a:t>
            </a:r>
            <a:endParaRPr lang="ru-RU" altLang="en-US" sz="3600" i="1" dirty="0">
              <a:solidFill>
                <a:schemeClr val="tx1"/>
              </a:solidFill>
              <a:latin typeface="Arial" panose="020B0604020202020204" pitchFamily="34" charset="0"/>
            </a:endParaRPr>
          </a:p>
        </p:txBody>
      </p:sp>
    </p:spTree>
    <p:extLst>
      <p:ext uri="{BB962C8B-B14F-4D97-AF65-F5344CB8AC3E}">
        <p14:creationId xmlns:p14="http://schemas.microsoft.com/office/powerpoint/2010/main" val="13077603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685799"/>
            <a:ext cx="9601200" cy="6289431"/>
          </a:xfrm>
        </p:spPr>
        <p:txBody>
          <a:bodyPr>
            <a:noAutofit/>
          </a:bodyPr>
          <a:lstStyle/>
          <a:p>
            <a:r>
              <a:rPr lang="ru-RU" sz="2800" dirty="0" err="1">
                <a:solidFill>
                  <a:schemeClr val="tx1"/>
                </a:solidFill>
                <a:latin typeface="+mn-lt"/>
              </a:rPr>
              <a:t>Барлық</a:t>
            </a:r>
            <a:r>
              <a:rPr lang="ru-RU" sz="2800" dirty="0">
                <a:solidFill>
                  <a:schemeClr val="tx1"/>
                </a:solidFill>
                <a:latin typeface="+mn-lt"/>
              </a:rPr>
              <a:t> </a:t>
            </a:r>
            <a:r>
              <a:rPr lang="ru-RU" sz="2800" dirty="0" err="1">
                <a:solidFill>
                  <a:schemeClr val="tx1"/>
                </a:solidFill>
                <a:latin typeface="+mn-lt"/>
              </a:rPr>
              <a:t>сөздіктер</a:t>
            </a:r>
            <a:r>
              <a:rPr lang="ru-RU" sz="2800" dirty="0">
                <a:solidFill>
                  <a:schemeClr val="tx1"/>
                </a:solidFill>
                <a:latin typeface="+mn-lt"/>
              </a:rPr>
              <a:t> </a:t>
            </a:r>
            <a:r>
              <a:rPr lang="ru-RU" sz="2800" i="1" dirty="0" err="1">
                <a:solidFill>
                  <a:schemeClr val="tx1"/>
                </a:solidFill>
                <a:latin typeface="+mn-lt"/>
              </a:rPr>
              <a:t>энциклопедиялық</a:t>
            </a:r>
            <a:r>
              <a:rPr lang="ru-RU" sz="2800" dirty="0">
                <a:solidFill>
                  <a:schemeClr val="tx1"/>
                </a:solidFill>
                <a:latin typeface="+mn-lt"/>
              </a:rPr>
              <a:t> </a:t>
            </a:r>
            <a:r>
              <a:rPr lang="ru-RU" sz="2800" dirty="0" err="1">
                <a:solidFill>
                  <a:schemeClr val="tx1"/>
                </a:solidFill>
                <a:latin typeface="+mn-lt"/>
              </a:rPr>
              <a:t>және</a:t>
            </a:r>
            <a:r>
              <a:rPr lang="ru-RU" sz="2800" dirty="0">
                <a:solidFill>
                  <a:schemeClr val="tx1"/>
                </a:solidFill>
                <a:latin typeface="+mn-lt"/>
              </a:rPr>
              <a:t> </a:t>
            </a:r>
            <a:r>
              <a:rPr lang="ru-RU" sz="2800" i="1" dirty="0" err="1">
                <a:solidFill>
                  <a:schemeClr val="tx1"/>
                </a:solidFill>
                <a:latin typeface="+mn-lt"/>
              </a:rPr>
              <a:t>лингвистикалық</a:t>
            </a:r>
            <a:r>
              <a:rPr lang="ru-RU" sz="2800" dirty="0">
                <a:solidFill>
                  <a:schemeClr val="tx1"/>
                </a:solidFill>
                <a:latin typeface="+mn-lt"/>
              </a:rPr>
              <a:t> </a:t>
            </a:r>
            <a:r>
              <a:rPr lang="ru-RU" sz="2800" dirty="0" err="1">
                <a:solidFill>
                  <a:schemeClr val="tx1"/>
                </a:solidFill>
                <a:latin typeface="+mn-lt"/>
              </a:rPr>
              <a:t>болып</a:t>
            </a:r>
            <a:r>
              <a:rPr lang="ru-RU" sz="2800" dirty="0">
                <a:solidFill>
                  <a:schemeClr val="tx1"/>
                </a:solidFill>
                <a:latin typeface="+mn-lt"/>
              </a:rPr>
              <a:t> </a:t>
            </a:r>
            <a:r>
              <a:rPr lang="ru-RU" sz="2800" dirty="0" err="1">
                <a:solidFill>
                  <a:schemeClr val="tx1"/>
                </a:solidFill>
                <a:latin typeface="+mn-lt"/>
              </a:rPr>
              <a:t>бөлінеді</a:t>
            </a:r>
            <a:r>
              <a:rPr lang="ru-RU" sz="2800" dirty="0">
                <a:solidFill>
                  <a:schemeClr val="tx1"/>
                </a:solidFill>
                <a:latin typeface="+mn-lt"/>
              </a:rPr>
              <a:t>. </a:t>
            </a:r>
            <a:r>
              <a:rPr lang="ru-RU" sz="2800" dirty="0" smtClean="0">
                <a:solidFill>
                  <a:schemeClr val="tx1"/>
                </a:solidFill>
                <a:latin typeface="+mn-lt"/>
              </a:rPr>
              <a:t/>
            </a:r>
            <a:br>
              <a:rPr lang="ru-RU" sz="2800" dirty="0" smtClean="0">
                <a:solidFill>
                  <a:schemeClr val="tx1"/>
                </a:solidFill>
                <a:latin typeface="+mn-lt"/>
              </a:rPr>
            </a:br>
            <a:r>
              <a:rPr lang="ru-RU" sz="2800" i="1" dirty="0" err="1" smtClean="0">
                <a:solidFill>
                  <a:schemeClr val="tx1"/>
                </a:solidFill>
                <a:latin typeface="+mn-lt"/>
              </a:rPr>
              <a:t>Энциклопедиялық</a:t>
            </a:r>
            <a:r>
              <a:rPr lang="ru-RU" sz="2800" i="1" dirty="0" smtClean="0">
                <a:solidFill>
                  <a:schemeClr val="tx1"/>
                </a:solidFill>
                <a:latin typeface="+mn-lt"/>
              </a:rPr>
              <a:t> </a:t>
            </a:r>
            <a:r>
              <a:rPr lang="ru-RU" sz="2800" i="1" dirty="0" err="1">
                <a:solidFill>
                  <a:schemeClr val="tx1"/>
                </a:solidFill>
                <a:latin typeface="+mn-lt"/>
              </a:rPr>
              <a:t>сөздіктерде-</a:t>
            </a:r>
            <a:r>
              <a:rPr lang="ru-RU" sz="2800" dirty="0" err="1">
                <a:solidFill>
                  <a:schemeClr val="tx1"/>
                </a:solidFill>
                <a:latin typeface="+mn-lt"/>
              </a:rPr>
              <a:t>зат</a:t>
            </a:r>
            <a:r>
              <a:rPr lang="ru-RU" sz="2800" dirty="0">
                <a:solidFill>
                  <a:schemeClr val="tx1"/>
                </a:solidFill>
                <a:latin typeface="+mn-lt"/>
              </a:rPr>
              <a:t> </a:t>
            </a:r>
            <a:r>
              <a:rPr lang="ru-RU" sz="2800" dirty="0" err="1">
                <a:solidFill>
                  <a:schemeClr val="tx1"/>
                </a:solidFill>
                <a:latin typeface="+mn-lt"/>
              </a:rPr>
              <a:t>есімдер</a:t>
            </a:r>
            <a:r>
              <a:rPr lang="ru-RU" sz="2800" dirty="0">
                <a:solidFill>
                  <a:schemeClr val="tx1"/>
                </a:solidFill>
                <a:latin typeface="+mn-lt"/>
              </a:rPr>
              <a:t> </a:t>
            </a:r>
            <a:r>
              <a:rPr lang="ru-RU" sz="2800" dirty="0" smtClean="0">
                <a:solidFill>
                  <a:schemeClr val="tx1"/>
                </a:solidFill>
                <a:latin typeface="+mn-lt"/>
              </a:rPr>
              <a:t>(</a:t>
            </a:r>
            <a:r>
              <a:rPr lang="ru-RU" sz="2800" dirty="0" err="1" smtClean="0">
                <a:solidFill>
                  <a:schemeClr val="tx1"/>
                </a:solidFill>
                <a:latin typeface="+mn-lt"/>
              </a:rPr>
              <a:t>адамдардың</a:t>
            </a:r>
            <a:r>
              <a:rPr lang="ru-RU" sz="2800" dirty="0" smtClean="0">
                <a:solidFill>
                  <a:schemeClr val="tx1"/>
                </a:solidFill>
                <a:latin typeface="+mn-lt"/>
              </a:rPr>
              <a:t> </a:t>
            </a:r>
            <a:r>
              <a:rPr lang="ru-RU" sz="2800" dirty="0" err="1">
                <a:solidFill>
                  <a:schemeClr val="tx1"/>
                </a:solidFill>
                <a:latin typeface="+mn-lt"/>
              </a:rPr>
              <a:t>есімдері</a:t>
            </a:r>
            <a:r>
              <a:rPr lang="ru-RU" sz="2800" dirty="0">
                <a:solidFill>
                  <a:schemeClr val="tx1"/>
                </a:solidFill>
                <a:latin typeface="+mn-lt"/>
              </a:rPr>
              <a:t>, </a:t>
            </a:r>
            <a:r>
              <a:rPr lang="ru-RU" sz="2800" dirty="0" err="1">
                <a:solidFill>
                  <a:schemeClr val="tx1"/>
                </a:solidFill>
                <a:latin typeface="+mn-lt"/>
              </a:rPr>
              <a:t>қалалардың</a:t>
            </a:r>
            <a:r>
              <a:rPr lang="ru-RU" sz="2800" dirty="0">
                <a:solidFill>
                  <a:schemeClr val="tx1"/>
                </a:solidFill>
                <a:latin typeface="+mn-lt"/>
              </a:rPr>
              <a:t>, </a:t>
            </a:r>
            <a:r>
              <a:rPr lang="ru-RU" sz="2800" dirty="0" err="1">
                <a:solidFill>
                  <a:schemeClr val="tx1"/>
                </a:solidFill>
                <a:latin typeface="+mn-lt"/>
              </a:rPr>
              <a:t>өзендердің</a:t>
            </a:r>
            <a:r>
              <a:rPr lang="ru-RU" sz="2800" dirty="0">
                <a:solidFill>
                  <a:schemeClr val="tx1"/>
                </a:solidFill>
                <a:latin typeface="+mn-lt"/>
              </a:rPr>
              <a:t> </a:t>
            </a:r>
            <a:r>
              <a:rPr lang="ru-RU" sz="2800" dirty="0" err="1">
                <a:solidFill>
                  <a:schemeClr val="tx1"/>
                </a:solidFill>
                <a:latin typeface="+mn-lt"/>
              </a:rPr>
              <a:t>атаулары</a:t>
            </a:r>
            <a:r>
              <a:rPr lang="ru-RU" sz="2800" dirty="0">
                <a:solidFill>
                  <a:schemeClr val="tx1"/>
                </a:solidFill>
                <a:latin typeface="+mn-lt"/>
              </a:rPr>
              <a:t> </a:t>
            </a:r>
            <a:r>
              <a:rPr lang="ru-RU" sz="2800" dirty="0" err="1">
                <a:solidFill>
                  <a:schemeClr val="tx1"/>
                </a:solidFill>
                <a:latin typeface="+mn-lt"/>
              </a:rPr>
              <a:t>және</a:t>
            </a:r>
            <a:r>
              <a:rPr lang="ru-RU" sz="2800" dirty="0">
                <a:solidFill>
                  <a:schemeClr val="tx1"/>
                </a:solidFill>
                <a:latin typeface="+mn-lt"/>
              </a:rPr>
              <a:t> </a:t>
            </a:r>
            <a:r>
              <a:rPr lang="ru-RU" sz="2800" dirty="0" err="1">
                <a:solidFill>
                  <a:schemeClr val="tx1"/>
                </a:solidFill>
                <a:latin typeface="+mn-lt"/>
              </a:rPr>
              <a:t>т.б</a:t>
            </a:r>
            <a:r>
              <a:rPr lang="ru-RU" sz="2800" dirty="0">
                <a:solidFill>
                  <a:schemeClr val="tx1"/>
                </a:solidFill>
                <a:latin typeface="+mn-lt"/>
              </a:rPr>
              <a:t>.); </a:t>
            </a:r>
            <a:r>
              <a:rPr lang="ru-RU" sz="2800" dirty="0" smtClean="0">
                <a:solidFill>
                  <a:schemeClr val="tx1"/>
                </a:solidFill>
                <a:latin typeface="+mn-lt"/>
              </a:rPr>
              <a:t/>
            </a:r>
            <a:br>
              <a:rPr lang="ru-RU" sz="2800" dirty="0" smtClean="0">
                <a:solidFill>
                  <a:schemeClr val="tx1"/>
                </a:solidFill>
                <a:latin typeface="+mn-lt"/>
              </a:rPr>
            </a:br>
            <a:r>
              <a:rPr lang="ru-RU" sz="2800" i="1" dirty="0" err="1" smtClean="0">
                <a:solidFill>
                  <a:schemeClr val="tx1"/>
                </a:solidFill>
                <a:latin typeface="+mn-lt"/>
              </a:rPr>
              <a:t>лингвистикалық</a:t>
            </a:r>
            <a:r>
              <a:rPr lang="ru-RU" sz="2800" i="1" dirty="0" smtClean="0">
                <a:solidFill>
                  <a:schemeClr val="tx1"/>
                </a:solidFill>
                <a:latin typeface="+mn-lt"/>
              </a:rPr>
              <a:t> </a:t>
            </a:r>
            <a:r>
              <a:rPr lang="ru-RU" sz="2800" i="1" dirty="0" err="1">
                <a:solidFill>
                  <a:schemeClr val="tx1"/>
                </a:solidFill>
                <a:latin typeface="+mn-lt"/>
              </a:rPr>
              <a:t>сөздіктерде</a:t>
            </a:r>
            <a:r>
              <a:rPr lang="ru-RU" sz="2800" i="1" dirty="0">
                <a:solidFill>
                  <a:schemeClr val="tx1"/>
                </a:solidFill>
                <a:latin typeface="+mn-lt"/>
              </a:rPr>
              <a:t> </a:t>
            </a:r>
            <a:r>
              <a:rPr lang="ru-RU" sz="2800" dirty="0">
                <a:solidFill>
                  <a:schemeClr val="tx1"/>
                </a:solidFill>
                <a:latin typeface="+mn-lt"/>
              </a:rPr>
              <a:t>– </a:t>
            </a:r>
            <a:r>
              <a:rPr lang="ru-RU" sz="2800" dirty="0" err="1" smtClean="0">
                <a:solidFill>
                  <a:schemeClr val="tx1"/>
                </a:solidFill>
                <a:latin typeface="+mn-lt"/>
              </a:rPr>
              <a:t>сөздер</a:t>
            </a:r>
            <a:r>
              <a:rPr lang="ru-RU" sz="2800" dirty="0" smtClean="0">
                <a:solidFill>
                  <a:schemeClr val="tx1"/>
                </a:solidFill>
                <a:latin typeface="+mn-lt"/>
              </a:rPr>
              <a:t> </a:t>
            </a:r>
            <a:r>
              <a:rPr lang="ru-RU" sz="2800" dirty="0" err="1" smtClean="0">
                <a:solidFill>
                  <a:schemeClr val="tx1"/>
                </a:solidFill>
                <a:latin typeface="+mn-lt"/>
              </a:rPr>
              <a:t>әр</a:t>
            </a:r>
            <a:r>
              <a:rPr lang="ru-RU" sz="2800" dirty="0" smtClean="0">
                <a:solidFill>
                  <a:schemeClr val="tx1"/>
                </a:solidFill>
                <a:latin typeface="+mn-lt"/>
              </a:rPr>
              <a:t> </a:t>
            </a:r>
            <a:r>
              <a:rPr lang="ru-RU" sz="2800" dirty="0" err="1" smtClean="0">
                <a:solidFill>
                  <a:schemeClr val="tx1"/>
                </a:solidFill>
                <a:latin typeface="+mn-lt"/>
              </a:rPr>
              <a:t>түрлі</a:t>
            </a:r>
            <a:r>
              <a:rPr lang="ru-RU" sz="2800" dirty="0" smtClean="0">
                <a:solidFill>
                  <a:schemeClr val="tx1"/>
                </a:solidFill>
                <a:latin typeface="+mn-lt"/>
              </a:rPr>
              <a:t> </a:t>
            </a:r>
            <a:r>
              <a:rPr lang="ru-RU" sz="2800" dirty="0" err="1" smtClean="0">
                <a:solidFill>
                  <a:schemeClr val="tx1"/>
                </a:solidFill>
                <a:latin typeface="+mn-lt"/>
              </a:rPr>
              <a:t>сөз</a:t>
            </a:r>
            <a:r>
              <a:rPr lang="ru-RU" sz="2800" dirty="0" smtClean="0">
                <a:solidFill>
                  <a:schemeClr val="tx1"/>
                </a:solidFill>
                <a:latin typeface="+mn-lt"/>
              </a:rPr>
              <a:t> </a:t>
            </a:r>
            <a:r>
              <a:rPr lang="ru-RU" sz="2800" dirty="0" err="1" smtClean="0">
                <a:solidFill>
                  <a:schemeClr val="tx1"/>
                </a:solidFill>
                <a:latin typeface="+mn-lt"/>
              </a:rPr>
              <a:t>таптарынан</a:t>
            </a:r>
            <a:r>
              <a:rPr lang="ru-RU" sz="2800" dirty="0" smtClean="0">
                <a:solidFill>
                  <a:schemeClr val="tx1"/>
                </a:solidFill>
                <a:latin typeface="+mn-lt"/>
              </a:rPr>
              <a:t>.</a:t>
            </a:r>
            <a:br>
              <a:rPr lang="ru-RU" sz="2800" dirty="0" smtClean="0">
                <a:solidFill>
                  <a:schemeClr val="tx1"/>
                </a:solidFill>
                <a:latin typeface="+mn-lt"/>
              </a:rPr>
            </a:br>
            <a:r>
              <a:rPr lang="ru-RU" sz="2800" dirty="0" smtClean="0">
                <a:solidFill>
                  <a:schemeClr val="tx1"/>
                </a:solidFill>
                <a:latin typeface="+mn-lt"/>
              </a:rPr>
              <a:t> </a:t>
            </a:r>
            <a:r>
              <a:rPr lang="ru-RU" sz="2800" i="1" dirty="0" err="1">
                <a:solidFill>
                  <a:schemeClr val="tx1"/>
                </a:solidFill>
                <a:latin typeface="+mn-lt"/>
              </a:rPr>
              <a:t>Энциклопедиялық</a:t>
            </a:r>
            <a:r>
              <a:rPr lang="ru-RU" sz="2800" i="1" dirty="0">
                <a:solidFill>
                  <a:schemeClr val="tx1"/>
                </a:solidFill>
                <a:latin typeface="+mn-lt"/>
              </a:rPr>
              <a:t> </a:t>
            </a:r>
            <a:r>
              <a:rPr lang="ru-RU" sz="2800" i="1" dirty="0" err="1">
                <a:solidFill>
                  <a:schemeClr val="tx1"/>
                </a:solidFill>
                <a:latin typeface="+mn-lt"/>
              </a:rPr>
              <a:t>сөздіктер</a:t>
            </a:r>
            <a:r>
              <a:rPr lang="ru-RU" sz="2800" i="1" dirty="0">
                <a:solidFill>
                  <a:schemeClr val="tx1"/>
                </a:solidFill>
                <a:latin typeface="+mn-lt"/>
              </a:rPr>
              <a:t> </a:t>
            </a:r>
            <a:r>
              <a:rPr lang="ru-RU" sz="2800" dirty="0" err="1">
                <a:solidFill>
                  <a:schemeClr val="tx1"/>
                </a:solidFill>
                <a:latin typeface="+mn-lt"/>
              </a:rPr>
              <a:t>заттар</a:t>
            </a:r>
            <a:r>
              <a:rPr lang="ru-RU" sz="2800" dirty="0">
                <a:solidFill>
                  <a:schemeClr val="tx1"/>
                </a:solidFill>
                <a:latin typeface="+mn-lt"/>
              </a:rPr>
              <a:t> мен </a:t>
            </a:r>
            <a:r>
              <a:rPr lang="ru-RU" sz="2800" dirty="0" err="1">
                <a:solidFill>
                  <a:schemeClr val="tx1"/>
                </a:solidFill>
                <a:latin typeface="+mn-lt"/>
              </a:rPr>
              <a:t>құбылыстар</a:t>
            </a:r>
            <a:r>
              <a:rPr lang="ru-RU" sz="2800" dirty="0">
                <a:solidFill>
                  <a:schemeClr val="tx1"/>
                </a:solidFill>
                <a:latin typeface="+mn-lt"/>
              </a:rPr>
              <a:t> </a:t>
            </a:r>
            <a:r>
              <a:rPr lang="ru-RU" sz="2800" dirty="0" err="1">
                <a:solidFill>
                  <a:schemeClr val="tx1"/>
                </a:solidFill>
                <a:latin typeface="+mn-lt"/>
              </a:rPr>
              <a:t>әлемі</a:t>
            </a:r>
            <a:r>
              <a:rPr lang="ru-RU" sz="2800" dirty="0">
                <a:solidFill>
                  <a:schemeClr val="tx1"/>
                </a:solidFill>
                <a:latin typeface="+mn-lt"/>
              </a:rPr>
              <a:t> </a:t>
            </a:r>
            <a:r>
              <a:rPr lang="ru-RU" sz="2800" dirty="0" err="1">
                <a:solidFill>
                  <a:schemeClr val="tx1"/>
                </a:solidFill>
                <a:latin typeface="+mn-lt"/>
              </a:rPr>
              <a:t>туралы</a:t>
            </a:r>
            <a:r>
              <a:rPr lang="ru-RU" sz="2800" dirty="0">
                <a:solidFill>
                  <a:schemeClr val="tx1"/>
                </a:solidFill>
                <a:latin typeface="+mn-lt"/>
              </a:rPr>
              <a:t> </a:t>
            </a:r>
            <a:r>
              <a:rPr lang="ru-RU" sz="2800" dirty="0" err="1">
                <a:solidFill>
                  <a:schemeClr val="tx1"/>
                </a:solidFill>
                <a:latin typeface="+mn-lt"/>
              </a:rPr>
              <a:t>хабарлау</a:t>
            </a:r>
            <a:r>
              <a:rPr lang="ru-RU" sz="2800" dirty="0">
                <a:solidFill>
                  <a:schemeClr val="tx1"/>
                </a:solidFill>
                <a:latin typeface="+mn-lt"/>
              </a:rPr>
              <a:t> </a:t>
            </a:r>
            <a:r>
              <a:rPr lang="ru-RU" sz="2800" dirty="0" err="1">
                <a:solidFill>
                  <a:schemeClr val="tx1"/>
                </a:solidFill>
                <a:latin typeface="+mn-lt"/>
              </a:rPr>
              <a:t>үшін</a:t>
            </a:r>
            <a:r>
              <a:rPr lang="ru-RU" sz="2800" dirty="0">
                <a:solidFill>
                  <a:schemeClr val="tx1"/>
                </a:solidFill>
                <a:latin typeface="+mn-lt"/>
              </a:rPr>
              <a:t> </a:t>
            </a:r>
            <a:r>
              <a:rPr lang="ru-RU" sz="2800" dirty="0" err="1">
                <a:solidFill>
                  <a:schemeClr val="tx1"/>
                </a:solidFill>
                <a:latin typeface="+mn-lt"/>
              </a:rPr>
              <a:t>жасалады</a:t>
            </a:r>
            <a:r>
              <a:rPr lang="ru-RU" sz="2800" dirty="0">
                <a:solidFill>
                  <a:schemeClr val="tx1"/>
                </a:solidFill>
                <a:latin typeface="+mn-lt"/>
              </a:rPr>
              <a:t>: </a:t>
            </a:r>
            <a:r>
              <a:rPr lang="ru-RU" sz="2800" dirty="0" err="1">
                <a:solidFill>
                  <a:schemeClr val="tx1"/>
                </a:solidFill>
                <a:latin typeface="+mn-lt"/>
              </a:rPr>
              <a:t>олар</a:t>
            </a:r>
            <a:r>
              <a:rPr lang="ru-RU" sz="2800" dirty="0">
                <a:solidFill>
                  <a:schemeClr val="tx1"/>
                </a:solidFill>
                <a:latin typeface="+mn-lt"/>
              </a:rPr>
              <a:t> </a:t>
            </a:r>
            <a:r>
              <a:rPr lang="ru-RU" sz="2800" dirty="0" err="1">
                <a:solidFill>
                  <a:schemeClr val="tx1"/>
                </a:solidFill>
                <a:latin typeface="+mn-lt"/>
              </a:rPr>
              <a:t>ғылыми</a:t>
            </a:r>
            <a:r>
              <a:rPr lang="ru-RU" sz="2800" dirty="0">
                <a:solidFill>
                  <a:schemeClr val="tx1"/>
                </a:solidFill>
                <a:latin typeface="+mn-lt"/>
              </a:rPr>
              <a:t> </a:t>
            </a:r>
            <a:r>
              <a:rPr lang="ru-RU" sz="2800" dirty="0" err="1">
                <a:solidFill>
                  <a:schemeClr val="tx1"/>
                </a:solidFill>
                <a:latin typeface="+mn-lt"/>
              </a:rPr>
              <a:t>ұғымдарды</a:t>
            </a:r>
            <a:r>
              <a:rPr lang="ru-RU" sz="2800" dirty="0">
                <a:solidFill>
                  <a:schemeClr val="tx1"/>
                </a:solidFill>
                <a:latin typeface="+mn-lt"/>
              </a:rPr>
              <a:t> </a:t>
            </a:r>
            <a:r>
              <a:rPr lang="ru-RU" sz="2800" dirty="0" err="1">
                <a:solidFill>
                  <a:schemeClr val="tx1"/>
                </a:solidFill>
                <a:latin typeface="+mn-lt"/>
              </a:rPr>
              <a:t>түсіндіреді</a:t>
            </a:r>
            <a:r>
              <a:rPr lang="ru-RU" sz="2800" dirty="0">
                <a:solidFill>
                  <a:schemeClr val="tx1"/>
                </a:solidFill>
                <a:latin typeface="+mn-lt"/>
              </a:rPr>
              <a:t>, </a:t>
            </a:r>
            <a:r>
              <a:rPr lang="ru-RU" sz="2800" dirty="0" err="1">
                <a:solidFill>
                  <a:schemeClr val="tx1"/>
                </a:solidFill>
                <a:latin typeface="+mn-lt"/>
              </a:rPr>
              <a:t>әйгілі</a:t>
            </a:r>
            <a:r>
              <a:rPr lang="ru-RU" sz="2800" dirty="0">
                <a:solidFill>
                  <a:schemeClr val="tx1"/>
                </a:solidFill>
                <a:latin typeface="+mn-lt"/>
              </a:rPr>
              <a:t> </a:t>
            </a:r>
            <a:r>
              <a:rPr lang="ru-RU" sz="2800" dirty="0" err="1">
                <a:solidFill>
                  <a:schemeClr val="tx1"/>
                </a:solidFill>
                <a:latin typeface="+mn-lt"/>
              </a:rPr>
              <a:t>адамдар</a:t>
            </a:r>
            <a:r>
              <a:rPr lang="ru-RU" sz="2800" dirty="0">
                <a:solidFill>
                  <a:schemeClr val="tx1"/>
                </a:solidFill>
                <a:latin typeface="+mn-lt"/>
              </a:rPr>
              <a:t> </a:t>
            </a:r>
            <a:r>
              <a:rPr lang="ru-RU" sz="2800" dirty="0" err="1">
                <a:solidFill>
                  <a:schemeClr val="tx1"/>
                </a:solidFill>
                <a:latin typeface="+mn-lt"/>
              </a:rPr>
              <a:t>туралы</a:t>
            </a:r>
            <a:r>
              <a:rPr lang="ru-RU" sz="2800" dirty="0">
                <a:solidFill>
                  <a:schemeClr val="tx1"/>
                </a:solidFill>
                <a:latin typeface="+mn-lt"/>
              </a:rPr>
              <a:t> </a:t>
            </a:r>
            <a:r>
              <a:rPr lang="ru-RU" sz="2800" dirty="0" err="1">
                <a:solidFill>
                  <a:schemeClr val="tx1"/>
                </a:solidFill>
                <a:latin typeface="+mn-lt"/>
              </a:rPr>
              <a:t>анықтама</a:t>
            </a:r>
            <a:r>
              <a:rPr lang="ru-RU" sz="2800" dirty="0">
                <a:solidFill>
                  <a:schemeClr val="tx1"/>
                </a:solidFill>
                <a:latin typeface="+mn-lt"/>
              </a:rPr>
              <a:t> </a:t>
            </a:r>
            <a:r>
              <a:rPr lang="ru-RU" sz="2800" dirty="0" err="1">
                <a:solidFill>
                  <a:schemeClr val="tx1"/>
                </a:solidFill>
                <a:latin typeface="+mn-lt"/>
              </a:rPr>
              <a:t>береді</a:t>
            </a:r>
            <a:r>
              <a:rPr lang="ru-RU" sz="2800" dirty="0">
                <a:solidFill>
                  <a:schemeClr val="tx1"/>
                </a:solidFill>
                <a:latin typeface="+mn-lt"/>
              </a:rPr>
              <a:t> </a:t>
            </a:r>
            <a:r>
              <a:rPr lang="ru-RU" sz="2800" dirty="0" err="1">
                <a:solidFill>
                  <a:schemeClr val="tx1"/>
                </a:solidFill>
                <a:latin typeface="+mn-lt"/>
              </a:rPr>
              <a:t>және</a:t>
            </a:r>
            <a:r>
              <a:rPr lang="ru-RU" sz="2800" dirty="0">
                <a:solidFill>
                  <a:schemeClr val="tx1"/>
                </a:solidFill>
                <a:latin typeface="+mn-lt"/>
              </a:rPr>
              <a:t> </a:t>
            </a:r>
            <a:r>
              <a:rPr lang="ru-RU" sz="2800" dirty="0" err="1">
                <a:solidFill>
                  <a:schemeClr val="tx1"/>
                </a:solidFill>
                <a:latin typeface="+mn-lt"/>
              </a:rPr>
              <a:t>т.б</a:t>
            </a:r>
            <a:r>
              <a:rPr lang="ru-RU" sz="2800" dirty="0">
                <a:solidFill>
                  <a:schemeClr val="tx1"/>
                </a:solidFill>
                <a:latin typeface="+mn-lt"/>
              </a:rPr>
              <a:t>. </a:t>
            </a:r>
            <a:r>
              <a:rPr lang="ru-RU" sz="2800" i="1" dirty="0" err="1">
                <a:solidFill>
                  <a:schemeClr val="tx1"/>
                </a:solidFill>
                <a:latin typeface="+mn-lt"/>
              </a:rPr>
              <a:t>лингвистикалық</a:t>
            </a:r>
            <a:r>
              <a:rPr lang="ru-RU" sz="2800" i="1" dirty="0">
                <a:solidFill>
                  <a:schemeClr val="tx1"/>
                </a:solidFill>
                <a:latin typeface="+mn-lt"/>
              </a:rPr>
              <a:t> </a:t>
            </a:r>
            <a:r>
              <a:rPr lang="ru-RU" sz="2800" i="1" dirty="0" err="1">
                <a:solidFill>
                  <a:schemeClr val="tx1"/>
                </a:solidFill>
                <a:latin typeface="+mn-lt"/>
              </a:rPr>
              <a:t>сөздіктерде</a:t>
            </a:r>
            <a:r>
              <a:rPr lang="ru-RU" sz="2800" i="1" dirty="0">
                <a:solidFill>
                  <a:schemeClr val="tx1"/>
                </a:solidFill>
                <a:latin typeface="+mn-lt"/>
              </a:rPr>
              <a:t> </a:t>
            </a:r>
            <a:r>
              <a:rPr lang="ru-RU" sz="2800" dirty="0" err="1">
                <a:solidFill>
                  <a:schemeClr val="tx1"/>
                </a:solidFill>
                <a:latin typeface="+mn-lt"/>
              </a:rPr>
              <a:t>сөздер</a:t>
            </a:r>
            <a:r>
              <a:rPr lang="ru-RU" sz="2800" dirty="0">
                <a:solidFill>
                  <a:schemeClr val="tx1"/>
                </a:solidFill>
                <a:latin typeface="+mn-lt"/>
              </a:rPr>
              <a:t> </a:t>
            </a:r>
            <a:r>
              <a:rPr lang="ru-RU" sz="2800" dirty="0" err="1">
                <a:solidFill>
                  <a:schemeClr val="tx1"/>
                </a:solidFill>
                <a:latin typeface="+mn-lt"/>
              </a:rPr>
              <a:t>туралы</a:t>
            </a:r>
            <a:r>
              <a:rPr lang="ru-RU" sz="2800" dirty="0">
                <a:solidFill>
                  <a:schemeClr val="tx1"/>
                </a:solidFill>
                <a:latin typeface="+mn-lt"/>
              </a:rPr>
              <a:t> </a:t>
            </a:r>
            <a:r>
              <a:rPr lang="ru-RU" sz="2800" dirty="0" err="1">
                <a:solidFill>
                  <a:schemeClr val="tx1"/>
                </a:solidFill>
                <a:latin typeface="+mn-lt"/>
              </a:rPr>
              <a:t>ақпарат</a:t>
            </a:r>
            <a:r>
              <a:rPr lang="ru-RU" sz="2800" dirty="0">
                <a:solidFill>
                  <a:schemeClr val="tx1"/>
                </a:solidFill>
                <a:latin typeface="+mn-lt"/>
              </a:rPr>
              <a:t> бар. </a:t>
            </a:r>
            <a:r>
              <a:rPr lang="ru-RU" sz="2800" dirty="0" err="1">
                <a:solidFill>
                  <a:schemeClr val="tx1"/>
                </a:solidFill>
                <a:latin typeface="+mn-lt"/>
              </a:rPr>
              <a:t>Сонымен</a:t>
            </a:r>
            <a:r>
              <a:rPr lang="ru-RU" sz="2800" dirty="0">
                <a:solidFill>
                  <a:schemeClr val="tx1"/>
                </a:solidFill>
                <a:latin typeface="+mn-lt"/>
              </a:rPr>
              <a:t>, </a:t>
            </a:r>
            <a:r>
              <a:rPr lang="ru-RU" sz="2800" dirty="0" err="1">
                <a:solidFill>
                  <a:schemeClr val="tx1"/>
                </a:solidFill>
                <a:latin typeface="+mn-lt"/>
              </a:rPr>
              <a:t>түсіндірме</a:t>
            </a:r>
            <a:r>
              <a:rPr lang="ru-RU" sz="2800" dirty="0">
                <a:solidFill>
                  <a:schemeClr val="tx1"/>
                </a:solidFill>
                <a:latin typeface="+mn-lt"/>
              </a:rPr>
              <a:t> </a:t>
            </a:r>
            <a:r>
              <a:rPr lang="ru-RU" sz="2800" dirty="0" err="1">
                <a:solidFill>
                  <a:schemeClr val="tx1"/>
                </a:solidFill>
                <a:latin typeface="+mn-lt"/>
              </a:rPr>
              <a:t>сөздіктерде</a:t>
            </a:r>
            <a:r>
              <a:rPr lang="ru-RU" sz="2800" dirty="0">
                <a:solidFill>
                  <a:schemeClr val="tx1"/>
                </a:solidFill>
                <a:latin typeface="+mn-lt"/>
              </a:rPr>
              <a:t> </a:t>
            </a:r>
            <a:r>
              <a:rPr lang="ru-RU" sz="2800" dirty="0" err="1">
                <a:solidFill>
                  <a:schemeClr val="tx1"/>
                </a:solidFill>
                <a:latin typeface="+mn-lt"/>
              </a:rPr>
              <a:t>сөздің</a:t>
            </a:r>
            <a:r>
              <a:rPr lang="ru-RU" sz="2800" dirty="0">
                <a:solidFill>
                  <a:schemeClr val="tx1"/>
                </a:solidFill>
                <a:latin typeface="+mn-lt"/>
              </a:rPr>
              <a:t> </a:t>
            </a:r>
            <a:r>
              <a:rPr lang="ru-RU" sz="2800" dirty="0" err="1">
                <a:solidFill>
                  <a:schemeClr val="tx1"/>
                </a:solidFill>
                <a:latin typeface="+mn-lt"/>
              </a:rPr>
              <a:t>мағынасы</a:t>
            </a:r>
            <a:r>
              <a:rPr lang="ru-RU" sz="2800" dirty="0">
                <a:solidFill>
                  <a:schemeClr val="tx1"/>
                </a:solidFill>
                <a:latin typeface="+mn-lt"/>
              </a:rPr>
              <a:t>, </a:t>
            </a:r>
            <a:r>
              <a:rPr lang="ru-RU" sz="2800" dirty="0" err="1">
                <a:solidFill>
                  <a:schemeClr val="tx1"/>
                </a:solidFill>
                <a:latin typeface="+mn-lt"/>
              </a:rPr>
              <a:t>оның</a:t>
            </a:r>
            <a:r>
              <a:rPr lang="ru-RU" sz="2800" dirty="0">
                <a:solidFill>
                  <a:schemeClr val="tx1"/>
                </a:solidFill>
                <a:latin typeface="+mn-lt"/>
              </a:rPr>
              <a:t> </a:t>
            </a:r>
            <a:r>
              <a:rPr lang="ru-RU" sz="2800" dirty="0" err="1">
                <a:solidFill>
                  <a:schemeClr val="tx1"/>
                </a:solidFill>
                <a:latin typeface="+mn-lt"/>
              </a:rPr>
              <a:t>жазылуы</a:t>
            </a:r>
            <a:r>
              <a:rPr lang="ru-RU" sz="2800" dirty="0">
                <a:solidFill>
                  <a:schemeClr val="tx1"/>
                </a:solidFill>
                <a:latin typeface="+mn-lt"/>
              </a:rPr>
              <a:t> мен </a:t>
            </a:r>
            <a:r>
              <a:rPr lang="ru-RU" sz="2800" dirty="0" err="1">
                <a:solidFill>
                  <a:schemeClr val="tx1"/>
                </a:solidFill>
                <a:latin typeface="+mn-lt"/>
              </a:rPr>
              <a:t>айтылуы</a:t>
            </a:r>
            <a:r>
              <a:rPr lang="ru-RU" sz="2800" dirty="0">
                <a:solidFill>
                  <a:schemeClr val="tx1"/>
                </a:solidFill>
                <a:latin typeface="+mn-lt"/>
              </a:rPr>
              <a:t>, </a:t>
            </a:r>
            <a:r>
              <a:rPr lang="ru-RU" sz="2800" dirty="0" err="1">
                <a:solidFill>
                  <a:schemeClr val="tx1"/>
                </a:solidFill>
                <a:latin typeface="+mn-lt"/>
              </a:rPr>
              <a:t>грамматикалық</a:t>
            </a:r>
            <a:r>
              <a:rPr lang="ru-RU" sz="2800" dirty="0">
                <a:solidFill>
                  <a:schemeClr val="tx1"/>
                </a:solidFill>
                <a:latin typeface="+mn-lt"/>
              </a:rPr>
              <a:t> </a:t>
            </a:r>
            <a:r>
              <a:rPr lang="ru-RU" sz="2800" dirty="0" err="1">
                <a:solidFill>
                  <a:schemeClr val="tx1"/>
                </a:solidFill>
                <a:latin typeface="+mn-lt"/>
              </a:rPr>
              <a:t>қасиеттері</a:t>
            </a:r>
            <a:r>
              <a:rPr lang="ru-RU" sz="2800" dirty="0">
                <a:solidFill>
                  <a:schemeClr val="tx1"/>
                </a:solidFill>
                <a:latin typeface="+mn-lt"/>
              </a:rPr>
              <a:t>, </a:t>
            </a:r>
            <a:r>
              <a:rPr lang="ru-RU" sz="2800" dirty="0" err="1">
                <a:solidFill>
                  <a:schemeClr val="tx1"/>
                </a:solidFill>
                <a:latin typeface="+mn-lt"/>
              </a:rPr>
              <a:t>стилистикалық</a:t>
            </a:r>
            <a:r>
              <a:rPr lang="ru-RU" sz="2800" dirty="0">
                <a:solidFill>
                  <a:schemeClr val="tx1"/>
                </a:solidFill>
                <a:latin typeface="+mn-lt"/>
              </a:rPr>
              <a:t> </a:t>
            </a:r>
            <a:r>
              <a:rPr lang="ru-RU" sz="2800" dirty="0" err="1">
                <a:solidFill>
                  <a:schemeClr val="tx1"/>
                </a:solidFill>
                <a:latin typeface="+mn-lt"/>
              </a:rPr>
              <a:t>бояуы</a:t>
            </a:r>
            <a:r>
              <a:rPr lang="ru-RU" sz="2800" dirty="0">
                <a:solidFill>
                  <a:schemeClr val="tx1"/>
                </a:solidFill>
                <a:latin typeface="+mn-lt"/>
              </a:rPr>
              <a:t>, </a:t>
            </a:r>
            <a:r>
              <a:rPr lang="ru-RU" sz="2800" dirty="0" err="1">
                <a:solidFill>
                  <a:schemeClr val="tx1"/>
                </a:solidFill>
                <a:latin typeface="+mn-lt"/>
              </a:rPr>
              <a:t>мәтінде</a:t>
            </a:r>
            <a:r>
              <a:rPr lang="ru-RU" sz="2800" dirty="0">
                <a:solidFill>
                  <a:schemeClr val="tx1"/>
                </a:solidFill>
                <a:latin typeface="+mn-lt"/>
              </a:rPr>
              <a:t> </a:t>
            </a:r>
            <a:r>
              <a:rPr lang="ru-RU" sz="2800" dirty="0" err="1">
                <a:solidFill>
                  <a:schemeClr val="tx1"/>
                </a:solidFill>
                <a:latin typeface="+mn-lt"/>
              </a:rPr>
              <a:t>қолдану</a:t>
            </a:r>
            <a:r>
              <a:rPr lang="ru-RU" sz="2800" dirty="0">
                <a:solidFill>
                  <a:schemeClr val="tx1"/>
                </a:solidFill>
                <a:latin typeface="+mn-lt"/>
              </a:rPr>
              <a:t> </a:t>
            </a:r>
            <a:r>
              <a:rPr lang="ru-RU" sz="2800" dirty="0" err="1">
                <a:solidFill>
                  <a:schemeClr val="tx1"/>
                </a:solidFill>
                <a:latin typeface="+mn-lt"/>
              </a:rPr>
              <a:t>мысалдары</a:t>
            </a:r>
            <a:r>
              <a:rPr lang="ru-RU" sz="2800" dirty="0">
                <a:solidFill>
                  <a:schemeClr val="tx1"/>
                </a:solidFill>
                <a:latin typeface="+mn-lt"/>
              </a:rPr>
              <a:t> </a:t>
            </a:r>
            <a:r>
              <a:rPr lang="ru-RU" sz="2800" dirty="0" err="1">
                <a:solidFill>
                  <a:schemeClr val="tx1"/>
                </a:solidFill>
                <a:latin typeface="+mn-lt"/>
              </a:rPr>
              <a:t>келтірілген</a:t>
            </a:r>
            <a:r>
              <a:rPr lang="ru-RU" sz="2800" dirty="0">
                <a:solidFill>
                  <a:schemeClr val="tx1"/>
                </a:solidFill>
                <a:latin typeface="+mn-lt"/>
              </a:rPr>
              <a:t>.</a:t>
            </a:r>
          </a:p>
        </p:txBody>
      </p:sp>
    </p:spTree>
    <p:extLst>
      <p:ext uri="{BB962C8B-B14F-4D97-AF65-F5344CB8AC3E}">
        <p14:creationId xmlns:p14="http://schemas.microsoft.com/office/powerpoint/2010/main" val="83406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2209800" y="647700"/>
            <a:ext cx="7772400" cy="1066800"/>
          </a:xfrm>
          <a:noFill/>
          <a:ln/>
        </p:spPr>
        <p:txBody>
          <a:bodyPr/>
          <a:lstStyle/>
          <a:p>
            <a:pPr algn="ctr"/>
            <a:r>
              <a:rPr lang="ru-RU" altLang="en-US" sz="3200" dirty="0" err="1" smtClean="0">
                <a:solidFill>
                  <a:schemeClr val="tx1"/>
                </a:solidFill>
                <a:latin typeface="Arial" panose="020B0604020202020204" pitchFamily="34" charset="0"/>
              </a:rPr>
              <a:t>Лингвистикалық</a:t>
            </a:r>
            <a:r>
              <a:rPr lang="ru-RU" altLang="en-US" sz="3200" dirty="0" smtClean="0">
                <a:solidFill>
                  <a:schemeClr val="tx1"/>
                </a:solidFill>
                <a:latin typeface="Arial" panose="020B0604020202020204" pitchFamily="34" charset="0"/>
              </a:rPr>
              <a:t> </a:t>
            </a:r>
            <a:r>
              <a:rPr lang="ru-RU" altLang="en-US" sz="3200" dirty="0" err="1" smtClean="0">
                <a:solidFill>
                  <a:schemeClr val="tx1"/>
                </a:solidFill>
                <a:latin typeface="Arial" panose="020B0604020202020204" pitchFamily="34" charset="0"/>
              </a:rPr>
              <a:t>сөздіктер</a:t>
            </a:r>
            <a:r>
              <a:rPr lang="ru-RU" altLang="en-US" sz="3200" dirty="0" smtClean="0">
                <a:solidFill>
                  <a:schemeClr val="tx1"/>
                </a:solidFill>
                <a:latin typeface="Arial" panose="020B0604020202020204" pitchFamily="34" charset="0"/>
              </a:rPr>
              <a:t> </a:t>
            </a:r>
            <a:r>
              <a:rPr lang="ru-RU" altLang="en-US" sz="3200" dirty="0" err="1" smtClean="0">
                <a:solidFill>
                  <a:schemeClr val="tx1"/>
                </a:solidFill>
                <a:latin typeface="Arial" panose="020B0604020202020204" pitchFamily="34" charset="0"/>
              </a:rPr>
              <a:t>түрлері</a:t>
            </a:r>
            <a:r>
              <a:rPr lang="ru-RU" altLang="en-US" sz="3200" dirty="0">
                <a:solidFill>
                  <a:schemeClr val="tx1"/>
                </a:solidFill>
                <a:latin typeface="Arial" panose="020B0604020202020204" pitchFamily="34" charset="0"/>
              </a:rPr>
              <a:t/>
            </a:r>
            <a:br>
              <a:rPr lang="ru-RU" altLang="en-US" sz="3200" dirty="0">
                <a:solidFill>
                  <a:schemeClr val="tx1"/>
                </a:solidFill>
                <a:latin typeface="Arial" panose="020B0604020202020204" pitchFamily="34" charset="0"/>
              </a:rPr>
            </a:br>
            <a:endParaRPr lang="ru-RU" altLang="en-US" sz="3200" dirty="0">
              <a:solidFill>
                <a:schemeClr val="tx1"/>
              </a:solidFill>
              <a:latin typeface="Arial" panose="020B0604020202020204" pitchFamily="34" charset="0"/>
            </a:endParaRPr>
          </a:p>
        </p:txBody>
      </p:sp>
      <p:sp>
        <p:nvSpPr>
          <p:cNvPr id="22531" name="Rectangle 3"/>
          <p:cNvSpPr>
            <a:spLocks noGrp="1" noChangeArrowheads="1"/>
          </p:cNvSpPr>
          <p:nvPr>
            <p:ph type="body" idx="1"/>
          </p:nvPr>
        </p:nvSpPr>
        <p:spPr>
          <a:xfrm>
            <a:off x="1499616" y="1508760"/>
            <a:ext cx="9875520" cy="5243732"/>
          </a:xfrm>
          <a:noFill/>
          <a:ln/>
        </p:spPr>
        <p:txBody>
          <a:bodyPr/>
          <a:lstStyle/>
          <a:p>
            <a:pPr marL="514350" indent="-514350">
              <a:lnSpc>
                <a:spcPct val="90000"/>
              </a:lnSpc>
              <a:buAutoNum type="arabicPeriod"/>
            </a:pPr>
            <a:r>
              <a:rPr lang="ru-RU" altLang="en-US" sz="3000" dirty="0" err="1" smtClean="0"/>
              <a:t>Екі</a:t>
            </a:r>
            <a:r>
              <a:rPr lang="ru-RU" altLang="en-US" sz="3000" dirty="0" smtClean="0"/>
              <a:t> </a:t>
            </a:r>
            <a:r>
              <a:rPr lang="ru-RU" altLang="en-US" sz="3000" dirty="0" err="1"/>
              <a:t>тілді</a:t>
            </a:r>
            <a:r>
              <a:rPr lang="ru-RU" altLang="en-US" sz="3000" dirty="0"/>
              <a:t>: </a:t>
            </a:r>
            <a:r>
              <a:rPr lang="ru-RU" altLang="en-US" sz="3000" dirty="0" err="1"/>
              <a:t>ағылшын-орыс</a:t>
            </a:r>
            <a:r>
              <a:rPr lang="ru-RU" altLang="en-US" sz="3000" dirty="0"/>
              <a:t>, </a:t>
            </a:r>
            <a:r>
              <a:rPr lang="ru-RU" altLang="en-US" sz="3000" dirty="0" err="1"/>
              <a:t>қытай-орыс</a:t>
            </a:r>
            <a:r>
              <a:rPr lang="ru-RU" altLang="en-US" sz="3000" dirty="0"/>
              <a:t> </a:t>
            </a:r>
            <a:r>
              <a:rPr lang="ru-RU" altLang="en-US" sz="3000" dirty="0" err="1"/>
              <a:t>және</a:t>
            </a:r>
            <a:r>
              <a:rPr lang="ru-RU" altLang="en-US" sz="3000" dirty="0"/>
              <a:t> </a:t>
            </a:r>
            <a:r>
              <a:rPr lang="ru-RU" altLang="en-US" sz="3000" dirty="0" err="1"/>
              <a:t>т.б</a:t>
            </a:r>
            <a:r>
              <a:rPr lang="ru-RU" altLang="en-US" sz="3000" dirty="0"/>
              <a:t>. </a:t>
            </a:r>
            <a:r>
              <a:rPr lang="ru-RU" altLang="en-US" sz="3000" dirty="0" err="1"/>
              <a:t>аударма</a:t>
            </a:r>
            <a:r>
              <a:rPr lang="ru-RU" altLang="en-US" sz="3000" dirty="0"/>
              <a:t> </a:t>
            </a:r>
            <a:r>
              <a:rPr lang="ru-RU" altLang="en-US" sz="3000" dirty="0" err="1"/>
              <a:t>үшін</a:t>
            </a:r>
            <a:r>
              <a:rPr lang="ru-RU" altLang="en-US" sz="3000" dirty="0"/>
              <a:t> </a:t>
            </a:r>
            <a:r>
              <a:rPr lang="ru-RU" altLang="en-US" sz="3000" dirty="0" err="1"/>
              <a:t>жасалған</a:t>
            </a:r>
            <a:r>
              <a:rPr lang="ru-RU" altLang="en-US" sz="3000" dirty="0" smtClean="0"/>
              <a:t>.</a:t>
            </a:r>
          </a:p>
          <a:p>
            <a:pPr marL="0" indent="0">
              <a:lnSpc>
                <a:spcPct val="90000"/>
              </a:lnSpc>
              <a:buNone/>
            </a:pPr>
            <a:r>
              <a:rPr lang="ru-RU" altLang="en-US" sz="3000" dirty="0"/>
              <a:t> </a:t>
            </a:r>
            <a:r>
              <a:rPr lang="ru-RU" altLang="en-US" sz="3000" dirty="0" smtClean="0"/>
              <a:t>2</a:t>
            </a:r>
            <a:r>
              <a:rPr lang="ru-RU" altLang="en-US" sz="3000" dirty="0"/>
              <a:t>. </a:t>
            </a:r>
            <a:r>
              <a:rPr lang="ru-RU" altLang="en-US" sz="3000" dirty="0" err="1" smtClean="0"/>
              <a:t>Бір</a:t>
            </a:r>
            <a:r>
              <a:rPr lang="ru-RU" altLang="en-US" sz="3000" dirty="0" smtClean="0"/>
              <a:t> </a:t>
            </a:r>
            <a:r>
              <a:rPr lang="ru-RU" altLang="en-US" sz="3000" dirty="0" err="1" smtClean="0"/>
              <a:t>тілді.Бір</a:t>
            </a:r>
            <a:r>
              <a:rPr lang="ru-RU" altLang="en-US" sz="3000" dirty="0" smtClean="0"/>
              <a:t> </a:t>
            </a:r>
            <a:r>
              <a:rPr lang="ru-RU" altLang="en-US" sz="3000" dirty="0" err="1" smtClean="0"/>
              <a:t>тілді</a:t>
            </a:r>
            <a:r>
              <a:rPr lang="ru-RU" altLang="en-US" sz="3000" dirty="0" smtClean="0"/>
              <a:t> </a:t>
            </a:r>
            <a:r>
              <a:rPr lang="ru-RU" altLang="en-US" sz="3000" dirty="0" err="1"/>
              <a:t>сөздіктерді</a:t>
            </a:r>
            <a:r>
              <a:rPr lang="ru-RU" altLang="en-US" sz="3000" dirty="0"/>
              <a:t> </a:t>
            </a:r>
            <a:r>
              <a:rPr lang="ru-RU" altLang="en-US" sz="3000" dirty="0" err="1"/>
              <a:t>келесі</a:t>
            </a:r>
            <a:r>
              <a:rPr lang="ru-RU" altLang="en-US" sz="3000" dirty="0"/>
              <a:t> </a:t>
            </a:r>
            <a:r>
              <a:rPr lang="ru-RU" altLang="en-US" sz="3000" dirty="0" err="1"/>
              <a:t>белгілерге</a:t>
            </a:r>
            <a:r>
              <a:rPr lang="ru-RU" altLang="en-US" sz="3000" dirty="0"/>
              <a:t> </a:t>
            </a:r>
            <a:r>
              <a:rPr lang="ru-RU" altLang="en-US" sz="3000" dirty="0" err="1"/>
              <a:t>сәйкес</a:t>
            </a:r>
            <a:r>
              <a:rPr lang="ru-RU" altLang="en-US" sz="3000" dirty="0"/>
              <a:t> </a:t>
            </a:r>
            <a:r>
              <a:rPr lang="ru-RU" altLang="en-US" sz="3000" dirty="0" err="1"/>
              <a:t>бірнеше</a:t>
            </a:r>
            <a:r>
              <a:rPr lang="ru-RU" altLang="en-US" sz="3000" dirty="0"/>
              <a:t> </a:t>
            </a:r>
            <a:r>
              <a:rPr lang="ru-RU" altLang="en-US" sz="3000" dirty="0" err="1"/>
              <a:t>топқа</a:t>
            </a:r>
            <a:r>
              <a:rPr lang="ru-RU" altLang="en-US" sz="3000" dirty="0"/>
              <a:t> </a:t>
            </a:r>
            <a:r>
              <a:rPr lang="ru-RU" altLang="en-US" sz="3000" dirty="0" err="1" smtClean="0"/>
              <a:t>бөлуге</a:t>
            </a:r>
            <a:r>
              <a:rPr lang="ru-RU" altLang="en-US" sz="3000" dirty="0" smtClean="0"/>
              <a:t> </a:t>
            </a:r>
            <a:r>
              <a:rPr lang="ru-RU" altLang="en-US" sz="3000" dirty="0" err="1" smtClean="0"/>
              <a:t>болады:Мәселен,сөздікте</a:t>
            </a:r>
            <a:r>
              <a:rPr lang="ru-RU" altLang="en-US" sz="3000" dirty="0" smtClean="0"/>
              <a:t> </a:t>
            </a:r>
            <a:r>
              <a:rPr lang="ru-RU" altLang="en-US" sz="3000" dirty="0" err="1"/>
              <a:t>қандай</a:t>
            </a:r>
            <a:r>
              <a:rPr lang="ru-RU" altLang="en-US" sz="3000" dirty="0"/>
              <a:t> лексика </a:t>
            </a:r>
            <a:r>
              <a:rPr lang="ru-RU" altLang="en-US" sz="3000" dirty="0" err="1" smtClean="0"/>
              <a:t>сипатталғанына</a:t>
            </a:r>
            <a:r>
              <a:rPr lang="ru-RU" altLang="en-US" sz="3000" dirty="0" smtClean="0"/>
              <a:t> </a:t>
            </a:r>
            <a:r>
              <a:rPr lang="ru-RU" altLang="en-US" sz="3000" dirty="0" err="1" smtClean="0"/>
              <a:t>байланысты.Осы</a:t>
            </a:r>
            <a:r>
              <a:rPr lang="ru-RU" altLang="en-US" sz="3000" dirty="0" smtClean="0"/>
              <a:t> </a:t>
            </a:r>
            <a:r>
              <a:rPr lang="ru-RU" altLang="en-US" sz="3000" dirty="0" err="1"/>
              <a:t>негізде</a:t>
            </a:r>
            <a:r>
              <a:rPr lang="ru-RU" altLang="en-US" sz="3000" dirty="0"/>
              <a:t> </a:t>
            </a:r>
            <a:r>
              <a:rPr lang="ru-RU" altLang="en-US" sz="3000" dirty="0" err="1"/>
              <a:t>сөздіктер</a:t>
            </a:r>
            <a:r>
              <a:rPr lang="ru-RU" altLang="en-US" sz="3000" dirty="0"/>
              <a:t> </a:t>
            </a:r>
            <a:r>
              <a:rPr lang="ru-RU" altLang="en-US" sz="3000" dirty="0" err="1"/>
              <a:t>әдеби</a:t>
            </a:r>
            <a:r>
              <a:rPr lang="ru-RU" altLang="en-US" sz="3000" dirty="0"/>
              <a:t> </a:t>
            </a:r>
            <a:r>
              <a:rPr lang="ru-RU" altLang="en-US" sz="3000" dirty="0" err="1"/>
              <a:t>тіл</a:t>
            </a:r>
            <a:r>
              <a:rPr lang="ru-RU" altLang="en-US" sz="3000" dirty="0"/>
              <a:t> </a:t>
            </a:r>
            <a:r>
              <a:rPr lang="ru-RU" altLang="en-US" sz="3000" dirty="0" err="1"/>
              <a:t>сөздіктеріне</a:t>
            </a:r>
            <a:r>
              <a:rPr lang="ru-RU" altLang="en-US" sz="3000" dirty="0"/>
              <a:t>, диалект, жаргон </a:t>
            </a:r>
            <a:r>
              <a:rPr lang="ru-RU" altLang="en-US" sz="3000" dirty="0" err="1"/>
              <a:t>және</a:t>
            </a:r>
            <a:r>
              <a:rPr lang="ru-RU" altLang="en-US" sz="3000" dirty="0"/>
              <a:t> т. б. </a:t>
            </a:r>
            <a:r>
              <a:rPr lang="ru-RU" altLang="en-US" sz="3000" dirty="0" err="1"/>
              <a:t>сөздіктерге</a:t>
            </a:r>
            <a:r>
              <a:rPr lang="ru-RU" altLang="en-US" sz="3000" dirty="0"/>
              <a:t> </a:t>
            </a:r>
            <a:r>
              <a:rPr lang="ru-RU" altLang="en-US" sz="3000" dirty="0" err="1"/>
              <a:t>бөлінеді</a:t>
            </a:r>
            <a:r>
              <a:rPr lang="ru-RU" altLang="en-US" sz="3000" dirty="0" smtClean="0"/>
              <a:t>.</a:t>
            </a:r>
          </a:p>
          <a:p>
            <a:pPr marL="0" indent="0">
              <a:lnSpc>
                <a:spcPct val="90000"/>
              </a:lnSpc>
              <a:buNone/>
            </a:pPr>
            <a:r>
              <a:rPr lang="ru-RU" altLang="en-US" sz="3000" dirty="0" smtClean="0"/>
              <a:t>2</a:t>
            </a:r>
            <a:r>
              <a:rPr lang="ru-RU" altLang="en-US" sz="3000" dirty="0"/>
              <a:t>) </a:t>
            </a:r>
            <a:r>
              <a:rPr lang="ru-RU" altLang="en-US" sz="3000" dirty="0" err="1"/>
              <a:t>сөз</a:t>
            </a:r>
            <a:r>
              <a:rPr lang="ru-RU" altLang="en-US" sz="3000" dirty="0"/>
              <a:t> </a:t>
            </a:r>
            <a:r>
              <a:rPr lang="ru-RU" altLang="en-US" sz="3000" dirty="0" err="1"/>
              <a:t>туралы</a:t>
            </a:r>
            <a:r>
              <a:rPr lang="ru-RU" altLang="en-US" sz="3000" dirty="0"/>
              <a:t> </a:t>
            </a:r>
            <a:r>
              <a:rPr lang="ru-RU" altLang="en-US" sz="3000" dirty="0" err="1"/>
              <a:t>қандай</a:t>
            </a:r>
            <a:r>
              <a:rPr lang="ru-RU" altLang="en-US" sz="3000" dirty="0"/>
              <a:t> </a:t>
            </a:r>
            <a:r>
              <a:rPr lang="ru-RU" altLang="en-US" sz="3000" dirty="0" err="1" smtClean="0"/>
              <a:t>ақпарат</a:t>
            </a:r>
            <a:r>
              <a:rPr lang="ru-RU" altLang="en-US" sz="3000" dirty="0" smtClean="0"/>
              <a:t> </a:t>
            </a:r>
            <a:r>
              <a:rPr lang="ru-RU" altLang="en-US" sz="3000" dirty="0" err="1" smtClean="0"/>
              <a:t>берілгеніне</a:t>
            </a:r>
            <a:r>
              <a:rPr lang="ru-RU" altLang="en-US" sz="3000" dirty="0" smtClean="0"/>
              <a:t> </a:t>
            </a:r>
            <a:r>
              <a:rPr lang="ru-RU" altLang="en-US" sz="3000" dirty="0" err="1" smtClean="0"/>
              <a:t>байланысты</a:t>
            </a:r>
            <a:endParaRPr lang="ru-RU" altLang="en-US" sz="3000" dirty="0" smtClean="0"/>
          </a:p>
          <a:p>
            <a:pPr marL="0" indent="0">
              <a:lnSpc>
                <a:spcPct val="90000"/>
              </a:lnSpc>
              <a:buNone/>
            </a:pPr>
            <a:r>
              <a:rPr lang="ru-RU" altLang="en-US" sz="3000" dirty="0" smtClean="0"/>
              <a:t>.</a:t>
            </a:r>
            <a:endParaRPr lang="ru-RU" altLang="en-US" sz="3000" dirty="0"/>
          </a:p>
        </p:txBody>
      </p:sp>
    </p:spTree>
    <p:extLst>
      <p:ext uri="{BB962C8B-B14F-4D97-AF65-F5344CB8AC3E}">
        <p14:creationId xmlns:p14="http://schemas.microsoft.com/office/powerpoint/2010/main" val="25501242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Rectangle 4"/>
          <p:cNvSpPr>
            <a:spLocks noGrp="1" noChangeArrowheads="1"/>
          </p:cNvSpPr>
          <p:nvPr>
            <p:ph type="title"/>
          </p:nvPr>
        </p:nvSpPr>
        <p:spPr/>
        <p:txBody>
          <a:bodyPr/>
          <a:lstStyle/>
          <a:p>
            <a:pPr algn="ctr"/>
            <a:r>
              <a:rPr lang="ru-RU" altLang="en-US" dirty="0" err="1" smtClean="0"/>
              <a:t>Сөздіктің</a:t>
            </a:r>
            <a:r>
              <a:rPr lang="ru-RU" altLang="en-US" dirty="0" smtClean="0"/>
              <a:t> </a:t>
            </a:r>
            <a:r>
              <a:rPr lang="ru-RU" altLang="en-US" dirty="0" err="1" smtClean="0"/>
              <a:t>түрлері</a:t>
            </a:r>
            <a:r>
              <a:rPr lang="ru-RU" altLang="en-US" dirty="0"/>
              <a:t/>
            </a:r>
            <a:br>
              <a:rPr lang="ru-RU" altLang="en-US" dirty="0"/>
            </a:br>
            <a:r>
              <a:rPr lang="ru-RU" altLang="en-US" dirty="0"/>
              <a:t/>
            </a:r>
            <a:br>
              <a:rPr lang="ru-RU" altLang="en-US" dirty="0"/>
            </a:br>
            <a:r>
              <a:rPr lang="ru-RU" altLang="en-US" dirty="0"/>
              <a:t/>
            </a:r>
            <a:br>
              <a:rPr lang="ru-RU" altLang="en-US" dirty="0"/>
            </a:br>
            <a:r>
              <a:rPr lang="ru-RU" altLang="en-US" dirty="0"/>
              <a:t/>
            </a:r>
            <a:br>
              <a:rPr lang="ru-RU" altLang="en-US" dirty="0"/>
            </a:br>
            <a:endParaRPr lang="ru-RU" altLang="en-US" dirty="0"/>
          </a:p>
        </p:txBody>
      </p:sp>
      <p:sp>
        <p:nvSpPr>
          <p:cNvPr id="24581" name="Rectangle 5"/>
          <p:cNvSpPr>
            <a:spLocks noGrp="1" noChangeArrowheads="1"/>
          </p:cNvSpPr>
          <p:nvPr>
            <p:ph type="body" idx="1"/>
          </p:nvPr>
        </p:nvSpPr>
        <p:spPr>
          <a:xfrm>
            <a:off x="1097280" y="1755648"/>
            <a:ext cx="11000232" cy="5102352"/>
          </a:xfrm>
        </p:spPr>
        <p:txBody>
          <a:bodyPr/>
          <a:lstStyle/>
          <a:p>
            <a:pPr marL="0" indent="0">
              <a:lnSpc>
                <a:spcPct val="90000"/>
              </a:lnSpc>
              <a:buNone/>
            </a:pPr>
            <a:r>
              <a:rPr lang="ru-RU" altLang="en-US" sz="3000" dirty="0">
                <a:solidFill>
                  <a:schemeClr val="tx1"/>
                </a:solidFill>
                <a:latin typeface="Arial" panose="020B0604020202020204" pitchFamily="34" charset="0"/>
              </a:rPr>
              <a:t>3) </a:t>
            </a:r>
            <a:r>
              <a:rPr lang="ru-RU" altLang="en-US" sz="3000" dirty="0" err="1" smtClean="0">
                <a:solidFill>
                  <a:schemeClr val="tx1"/>
                </a:solidFill>
                <a:latin typeface="Arial" panose="020B0604020202020204" pitchFamily="34" charset="0"/>
              </a:rPr>
              <a:t>сөздіктің</a:t>
            </a:r>
            <a:r>
              <a:rPr lang="ru-RU" altLang="en-US" sz="3000" dirty="0" smtClean="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кімге</a:t>
            </a:r>
            <a:r>
              <a:rPr lang="ru-RU" altLang="en-US" sz="3000" dirty="0">
                <a:solidFill>
                  <a:schemeClr val="tx1"/>
                </a:solidFill>
                <a:latin typeface="Arial" panose="020B0604020202020204" pitchFamily="34" charset="0"/>
              </a:rPr>
              <a:t> </a:t>
            </a:r>
            <a:r>
              <a:rPr lang="ru-RU" altLang="en-US" sz="3000" dirty="0" err="1" smtClean="0">
                <a:solidFill>
                  <a:schemeClr val="tx1"/>
                </a:solidFill>
                <a:latin typeface="Arial" panose="020B0604020202020204" pitchFamily="34" charset="0"/>
              </a:rPr>
              <a:t>арналғанына</a:t>
            </a:r>
            <a:r>
              <a:rPr lang="ru-RU" altLang="en-US" sz="3000" dirty="0" smtClean="0">
                <a:solidFill>
                  <a:schemeClr val="tx1"/>
                </a:solidFill>
                <a:latin typeface="Arial" panose="020B0604020202020204" pitchFamily="34" charset="0"/>
              </a:rPr>
              <a:t> </a:t>
            </a:r>
            <a:r>
              <a:rPr lang="ru-RU" altLang="en-US" sz="3000" dirty="0" err="1" smtClean="0">
                <a:solidFill>
                  <a:schemeClr val="tx1"/>
                </a:solidFill>
                <a:latin typeface="Arial" panose="020B0604020202020204" pitchFamily="34" charset="0"/>
              </a:rPr>
              <a:t>байланысты</a:t>
            </a:r>
            <a:r>
              <a:rPr lang="ru-RU" altLang="en-US" sz="3000" dirty="0" smtClean="0">
                <a:solidFill>
                  <a:schemeClr val="tx1"/>
                </a:solidFill>
                <a:latin typeface="Arial" panose="020B0604020202020204" pitchFamily="34" charset="0"/>
              </a:rPr>
              <a:t> </a:t>
            </a:r>
            <a:r>
              <a:rPr lang="ru-RU" altLang="en-US" sz="3000" dirty="0" err="1" smtClean="0">
                <a:solidFill>
                  <a:schemeClr val="tx1"/>
                </a:solidFill>
                <a:latin typeface="Arial" panose="020B0604020202020204" pitchFamily="34" charset="0"/>
              </a:rPr>
              <a:t>түрлері</a:t>
            </a:r>
            <a:r>
              <a:rPr lang="ru-RU" altLang="en-US" sz="3000" dirty="0" smtClean="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Кеңінен</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қолдануға</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арналған</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сөздіктер</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ең</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көп</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қолданылатын</a:t>
            </a:r>
            <a:r>
              <a:rPr lang="ru-RU" altLang="en-US" sz="3000" dirty="0">
                <a:solidFill>
                  <a:schemeClr val="tx1"/>
                </a:solidFill>
                <a:latin typeface="Arial" panose="020B0604020202020204" pitchFamily="34" charset="0"/>
              </a:rPr>
              <a:t> лексика), </a:t>
            </a:r>
            <a:r>
              <a:rPr lang="ru-RU" altLang="en-US" sz="3000" dirty="0" err="1">
                <a:solidFill>
                  <a:schemeClr val="tx1"/>
                </a:solidFill>
                <a:latin typeface="Arial" panose="020B0604020202020204" pitchFamily="34" charset="0"/>
              </a:rPr>
              <a:t>академиялық</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ең</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толық</a:t>
            </a:r>
            <a:r>
              <a:rPr lang="ru-RU" altLang="en-US" sz="3000" dirty="0">
                <a:solidFill>
                  <a:schemeClr val="tx1"/>
                </a:solidFill>
                <a:latin typeface="Arial" panose="020B0604020202020204" pitchFamily="34" charset="0"/>
              </a:rPr>
              <a:t> лексика, </a:t>
            </a:r>
            <a:r>
              <a:rPr lang="ru-RU" altLang="en-US" sz="3000" dirty="0" err="1">
                <a:solidFill>
                  <a:schemeClr val="tx1"/>
                </a:solidFill>
                <a:latin typeface="Arial" panose="020B0604020202020204" pitchFamily="34" charset="0"/>
              </a:rPr>
              <a:t>ескірген</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сирек</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кездесетін</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сөздерді</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қамтиды</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оқу</a:t>
            </a:r>
            <a:r>
              <a:rPr lang="ru-RU" altLang="en-US" sz="3000" dirty="0">
                <a:solidFill>
                  <a:schemeClr val="tx1"/>
                </a:solidFill>
                <a:latin typeface="Arial" panose="020B0604020202020204" pitchFamily="34" charset="0"/>
              </a:rPr>
              <a:t> ( </a:t>
            </a:r>
            <a:r>
              <a:rPr lang="ru-RU" altLang="en-US" sz="3000" dirty="0" err="1">
                <a:solidFill>
                  <a:schemeClr val="tx1"/>
                </a:solidFill>
                <a:latin typeface="Arial" panose="020B0604020202020204" pitchFamily="34" charset="0"/>
              </a:rPr>
              <a:t>сөзді</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дұрыс</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қолдануға</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үйретеді</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және</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мамандандырылған</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белгілі</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бір</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кәсіп</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өкілдеріне</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арналған</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сөздіктер</a:t>
            </a:r>
            <a:r>
              <a:rPr lang="ru-RU" altLang="en-US" sz="3000" dirty="0">
                <a:solidFill>
                  <a:schemeClr val="tx1"/>
                </a:solidFill>
                <a:latin typeface="Arial" panose="020B0604020202020204" pitchFamily="34" charset="0"/>
              </a:rPr>
              <a:t>). </a:t>
            </a:r>
            <a:endParaRPr lang="ru-RU" altLang="en-US" sz="3000" dirty="0" smtClean="0">
              <a:solidFill>
                <a:schemeClr val="tx1"/>
              </a:solidFill>
              <a:latin typeface="Arial" panose="020B0604020202020204" pitchFamily="34" charset="0"/>
            </a:endParaRPr>
          </a:p>
          <a:p>
            <a:pPr marL="0" indent="0">
              <a:lnSpc>
                <a:spcPct val="90000"/>
              </a:lnSpc>
              <a:buNone/>
            </a:pPr>
            <a:r>
              <a:rPr lang="ru-RU" altLang="en-US" sz="3000" dirty="0" smtClean="0">
                <a:solidFill>
                  <a:schemeClr val="tx1"/>
                </a:solidFill>
                <a:latin typeface="Arial" panose="020B0604020202020204" pitchFamily="34" charset="0"/>
              </a:rPr>
              <a:t>4</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ақпараттық</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тасымалдаушылар</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дегеніміз</a:t>
            </a:r>
            <a:r>
              <a:rPr lang="ru-RU" altLang="en-US" sz="3000" dirty="0">
                <a:solidFill>
                  <a:schemeClr val="tx1"/>
                </a:solidFill>
                <a:latin typeface="Arial" panose="020B0604020202020204" pitchFamily="34" charset="0"/>
              </a:rPr>
              <a:t> </a:t>
            </a:r>
            <a:r>
              <a:rPr lang="ru-RU" altLang="en-US" sz="3000" dirty="0" smtClean="0">
                <a:solidFill>
                  <a:schemeClr val="tx1"/>
                </a:solidFill>
                <a:latin typeface="Arial" panose="020B0604020202020204" pitchFamily="34" charset="0"/>
              </a:rPr>
              <a:t>не? </a:t>
            </a:r>
            <a:r>
              <a:rPr lang="ru-RU" altLang="en-US" sz="3000" dirty="0">
                <a:solidFill>
                  <a:schemeClr val="tx1"/>
                </a:solidFill>
                <a:latin typeface="Arial" panose="020B0604020202020204" pitchFamily="34" charset="0"/>
              </a:rPr>
              <a:t>"</a:t>
            </a:r>
            <a:r>
              <a:rPr lang="ru-RU" altLang="en-US" sz="3000" dirty="0" err="1">
                <a:solidFill>
                  <a:schemeClr val="tx1"/>
                </a:solidFill>
                <a:latin typeface="Arial" panose="020B0604020202020204" pitchFamily="34" charset="0"/>
              </a:rPr>
              <a:t>Қағаз</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сөздіктер-кітаптар</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Электрондық</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сөздіктер-компьютерлік</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сөздіктер</a:t>
            </a:r>
            <a:r>
              <a:rPr lang="ru-RU" altLang="en-US" sz="3000" dirty="0">
                <a:solidFill>
                  <a:schemeClr val="tx1"/>
                </a:solidFill>
                <a:latin typeface="Arial" panose="020B0604020202020204" pitchFamily="34" charset="0"/>
              </a:rPr>
              <a:t>.</a:t>
            </a:r>
            <a:endParaRPr lang="ru-RU" altLang="en-US" dirty="0"/>
          </a:p>
        </p:txBody>
      </p:sp>
    </p:spTree>
    <p:extLst>
      <p:ext uri="{BB962C8B-B14F-4D97-AF65-F5344CB8AC3E}">
        <p14:creationId xmlns:p14="http://schemas.microsoft.com/office/powerpoint/2010/main" val="3757304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Rectangle 4"/>
          <p:cNvSpPr>
            <a:spLocks noGrp="1" noChangeArrowheads="1"/>
          </p:cNvSpPr>
          <p:nvPr>
            <p:ph type="title"/>
          </p:nvPr>
        </p:nvSpPr>
        <p:spPr/>
        <p:txBody>
          <a:bodyPr/>
          <a:lstStyle/>
          <a:p>
            <a:pPr algn="ctr"/>
            <a:r>
              <a:rPr lang="ru-RU" altLang="en-US" dirty="0" err="1" smtClean="0"/>
              <a:t>Сөздіктің</a:t>
            </a:r>
            <a:r>
              <a:rPr lang="ru-RU" altLang="en-US" dirty="0" smtClean="0"/>
              <a:t> </a:t>
            </a:r>
            <a:r>
              <a:rPr lang="ru-RU" altLang="en-US" dirty="0" err="1" smtClean="0"/>
              <a:t>түрлері</a:t>
            </a:r>
            <a:r>
              <a:rPr lang="ru-RU" altLang="en-US" dirty="0"/>
              <a:t/>
            </a:r>
            <a:br>
              <a:rPr lang="ru-RU" altLang="en-US" dirty="0"/>
            </a:br>
            <a:r>
              <a:rPr lang="ru-RU" altLang="en-US" dirty="0"/>
              <a:t/>
            </a:r>
            <a:br>
              <a:rPr lang="ru-RU" altLang="en-US" dirty="0"/>
            </a:br>
            <a:r>
              <a:rPr lang="ru-RU" altLang="en-US" dirty="0"/>
              <a:t/>
            </a:r>
            <a:br>
              <a:rPr lang="ru-RU" altLang="en-US" dirty="0"/>
            </a:br>
            <a:r>
              <a:rPr lang="ru-RU" altLang="en-US" dirty="0"/>
              <a:t/>
            </a:r>
            <a:br>
              <a:rPr lang="ru-RU" altLang="en-US" dirty="0"/>
            </a:br>
            <a:endParaRPr lang="ru-RU" altLang="en-US" dirty="0"/>
          </a:p>
        </p:txBody>
      </p:sp>
      <p:sp>
        <p:nvSpPr>
          <p:cNvPr id="24581" name="Rectangle 5"/>
          <p:cNvSpPr>
            <a:spLocks noGrp="1" noChangeArrowheads="1"/>
          </p:cNvSpPr>
          <p:nvPr>
            <p:ph type="body" idx="1"/>
          </p:nvPr>
        </p:nvSpPr>
        <p:spPr>
          <a:xfrm>
            <a:off x="1050388" y="1486017"/>
            <a:ext cx="11000232" cy="5512659"/>
          </a:xfrm>
        </p:spPr>
        <p:txBody>
          <a:bodyPr/>
          <a:lstStyle/>
          <a:p>
            <a:pPr marL="0" indent="0">
              <a:lnSpc>
                <a:spcPct val="90000"/>
              </a:lnSpc>
              <a:buNone/>
            </a:pPr>
            <a:r>
              <a:rPr lang="ru-RU" altLang="en-US" dirty="0" err="1"/>
              <a:t>Күрделі</a:t>
            </a:r>
            <a:r>
              <a:rPr lang="ru-RU" altLang="en-US" dirty="0"/>
              <a:t> </a:t>
            </a:r>
            <a:r>
              <a:rPr lang="ru-RU" altLang="en-US" dirty="0" err="1"/>
              <a:t>сөздіктер-сөз</a:t>
            </a:r>
            <a:r>
              <a:rPr lang="ru-RU" altLang="en-US" dirty="0"/>
              <a:t> </a:t>
            </a:r>
            <a:r>
              <a:rPr lang="ru-RU" altLang="en-US" dirty="0" err="1"/>
              <a:t>туралы</a:t>
            </a:r>
            <a:r>
              <a:rPr lang="ru-RU" altLang="en-US" dirty="0"/>
              <a:t> </a:t>
            </a:r>
            <a:r>
              <a:rPr lang="ru-RU" altLang="en-US" dirty="0" err="1"/>
              <a:t>ақпараттың</a:t>
            </a:r>
            <a:r>
              <a:rPr lang="ru-RU" altLang="en-US" dirty="0"/>
              <a:t> </a:t>
            </a:r>
            <a:r>
              <a:rPr lang="ru-RU" altLang="en-US" dirty="0" err="1"/>
              <a:t>максималды</a:t>
            </a:r>
            <a:r>
              <a:rPr lang="ru-RU" altLang="en-US" dirty="0"/>
              <a:t> </a:t>
            </a:r>
            <a:r>
              <a:rPr lang="ru-RU" altLang="en-US" dirty="0" err="1"/>
              <a:t>мөлшері</a:t>
            </a:r>
            <a:r>
              <a:rPr lang="ru-RU" altLang="en-US" dirty="0" smtClean="0"/>
              <a:t>.</a:t>
            </a:r>
          </a:p>
          <a:p>
            <a:pPr marL="0" indent="0">
              <a:lnSpc>
                <a:spcPct val="90000"/>
              </a:lnSpc>
              <a:buNone/>
            </a:pPr>
            <a:r>
              <a:rPr lang="ru-RU" altLang="en-US" dirty="0" err="1" smtClean="0"/>
              <a:t>Аспектілік</a:t>
            </a:r>
            <a:r>
              <a:rPr lang="ru-RU" altLang="en-US" dirty="0" smtClean="0"/>
              <a:t> </a:t>
            </a:r>
            <a:r>
              <a:rPr lang="ru-RU" altLang="en-US" dirty="0" err="1"/>
              <a:t>сөздіктер</a:t>
            </a:r>
            <a:r>
              <a:rPr lang="ru-RU" altLang="en-US" dirty="0"/>
              <a:t>-тек </a:t>
            </a:r>
            <a:r>
              <a:rPr lang="ru-RU" altLang="en-US" dirty="0" err="1"/>
              <a:t>бір</a:t>
            </a:r>
            <a:r>
              <a:rPr lang="ru-RU" altLang="en-US" dirty="0"/>
              <a:t> </a:t>
            </a:r>
            <a:r>
              <a:rPr lang="ru-RU" altLang="en-US" dirty="0" err="1"/>
              <a:t>түрдегі</a:t>
            </a:r>
            <a:r>
              <a:rPr lang="ru-RU" altLang="en-US" dirty="0"/>
              <a:t> </a:t>
            </a:r>
            <a:r>
              <a:rPr lang="ru-RU" altLang="en-US" dirty="0" err="1"/>
              <a:t>ақпаратты</a:t>
            </a:r>
            <a:r>
              <a:rPr lang="ru-RU" altLang="en-US" dirty="0"/>
              <a:t> </a:t>
            </a:r>
            <a:r>
              <a:rPr lang="ru-RU" altLang="en-US" dirty="0" err="1" smtClean="0"/>
              <a:t>қамтиды</a:t>
            </a:r>
            <a:endParaRPr lang="ru-RU" altLang="en-US" dirty="0" smtClean="0"/>
          </a:p>
          <a:p>
            <a:pPr marL="0" indent="0">
              <a:lnSpc>
                <a:spcPct val="90000"/>
              </a:lnSpc>
              <a:buNone/>
            </a:pPr>
            <a:r>
              <a:rPr lang="ru-RU" altLang="en-US" dirty="0" err="1" smtClean="0"/>
              <a:t>Орфографиялық</a:t>
            </a:r>
            <a:r>
              <a:rPr lang="ru-RU" altLang="en-US" dirty="0" smtClean="0"/>
              <a:t> </a:t>
            </a:r>
            <a:r>
              <a:rPr lang="ru-RU" altLang="en-US" dirty="0" err="1"/>
              <a:t>сөздіктер-сөздің</a:t>
            </a:r>
            <a:r>
              <a:rPr lang="ru-RU" altLang="en-US" dirty="0"/>
              <a:t> </a:t>
            </a:r>
            <a:r>
              <a:rPr lang="ru-RU" altLang="en-US" dirty="0" err="1" smtClean="0"/>
              <a:t>емлесі</a:t>
            </a:r>
            <a:r>
              <a:rPr lang="ru-RU" altLang="en-US" dirty="0" smtClean="0"/>
              <a:t>(</a:t>
            </a:r>
            <a:r>
              <a:rPr lang="ru-RU" altLang="en-US" dirty="0" err="1" smtClean="0"/>
              <a:t>дұрыс</a:t>
            </a:r>
            <a:r>
              <a:rPr lang="ru-RU" altLang="en-US" dirty="0" smtClean="0"/>
              <a:t> </a:t>
            </a:r>
            <a:r>
              <a:rPr lang="ru-RU" altLang="en-US" dirty="0" err="1" smtClean="0"/>
              <a:t>жазылуы</a:t>
            </a:r>
            <a:r>
              <a:rPr lang="ru-RU" altLang="en-US" dirty="0" smtClean="0"/>
              <a:t>).</a:t>
            </a:r>
          </a:p>
          <a:p>
            <a:pPr marL="0" indent="0">
              <a:lnSpc>
                <a:spcPct val="90000"/>
              </a:lnSpc>
              <a:buNone/>
            </a:pPr>
            <a:r>
              <a:rPr lang="ru-RU" altLang="en-US" dirty="0" err="1" smtClean="0"/>
              <a:t>Орфоэпиялық</a:t>
            </a:r>
            <a:r>
              <a:rPr lang="ru-RU" altLang="en-US" dirty="0" smtClean="0"/>
              <a:t> </a:t>
            </a:r>
            <a:r>
              <a:rPr lang="ru-RU" altLang="en-US" dirty="0" err="1"/>
              <a:t>сөздіктер</a:t>
            </a:r>
            <a:r>
              <a:rPr lang="ru-RU" altLang="en-US" dirty="0"/>
              <a:t> - </a:t>
            </a:r>
            <a:r>
              <a:rPr lang="ru-RU" altLang="en-US" dirty="0" err="1"/>
              <a:t>дұрыс</a:t>
            </a:r>
            <a:r>
              <a:rPr lang="ru-RU" altLang="en-US" dirty="0"/>
              <a:t> </a:t>
            </a:r>
            <a:r>
              <a:rPr lang="ru-RU" altLang="en-US" dirty="0" err="1"/>
              <a:t>емле</a:t>
            </a:r>
            <a:r>
              <a:rPr lang="ru-RU" altLang="en-US" dirty="0"/>
              <a:t> </a:t>
            </a:r>
            <a:r>
              <a:rPr lang="ru-RU" altLang="en-US" dirty="0" err="1"/>
              <a:t>және</a:t>
            </a:r>
            <a:r>
              <a:rPr lang="ru-RU" altLang="en-US" dirty="0"/>
              <a:t> </a:t>
            </a:r>
            <a:r>
              <a:rPr lang="ru-RU" altLang="en-US" dirty="0" err="1"/>
              <a:t>айтылым</a:t>
            </a:r>
            <a:r>
              <a:rPr lang="ru-RU" altLang="en-US" dirty="0" smtClean="0"/>
              <a:t>.</a:t>
            </a:r>
          </a:p>
          <a:p>
            <a:pPr marL="0" indent="0">
              <a:lnSpc>
                <a:spcPct val="90000"/>
              </a:lnSpc>
              <a:buNone/>
            </a:pPr>
            <a:r>
              <a:rPr lang="ru-RU" altLang="en-US" dirty="0" err="1" smtClean="0"/>
              <a:t>Этимологиялық</a:t>
            </a:r>
            <a:r>
              <a:rPr lang="ru-RU" altLang="en-US" dirty="0" smtClean="0"/>
              <a:t> </a:t>
            </a:r>
            <a:r>
              <a:rPr lang="ru-RU" altLang="en-US" dirty="0" err="1"/>
              <a:t>сөздіктер-сөздің</a:t>
            </a:r>
            <a:r>
              <a:rPr lang="ru-RU" altLang="en-US" dirty="0"/>
              <a:t> </a:t>
            </a:r>
            <a:r>
              <a:rPr lang="ru-RU" altLang="en-US" dirty="0" err="1"/>
              <a:t>шығу</a:t>
            </a:r>
            <a:r>
              <a:rPr lang="ru-RU" altLang="en-US" dirty="0"/>
              <a:t> </a:t>
            </a:r>
            <a:r>
              <a:rPr lang="ru-RU" altLang="en-US" dirty="0" err="1"/>
              <a:t>тегі</a:t>
            </a:r>
            <a:r>
              <a:rPr lang="ru-RU" altLang="en-US" dirty="0" smtClean="0"/>
              <a:t>.</a:t>
            </a:r>
          </a:p>
          <a:p>
            <a:pPr marL="0" indent="0">
              <a:lnSpc>
                <a:spcPct val="90000"/>
              </a:lnSpc>
              <a:buNone/>
            </a:pPr>
            <a:r>
              <a:rPr lang="ru-RU" altLang="en-US" dirty="0" err="1" smtClean="0"/>
              <a:t>Фразеологиялық</a:t>
            </a:r>
            <a:r>
              <a:rPr lang="ru-RU" altLang="en-US" dirty="0" smtClean="0"/>
              <a:t> </a:t>
            </a:r>
            <a:r>
              <a:rPr lang="ru-RU" altLang="en-US" dirty="0" err="1"/>
              <a:t>сөздіктер-фразеологиялық</a:t>
            </a:r>
            <a:r>
              <a:rPr lang="ru-RU" altLang="en-US" dirty="0"/>
              <a:t> </a:t>
            </a:r>
            <a:r>
              <a:rPr lang="ru-RU" altLang="en-US" dirty="0" err="1"/>
              <a:t>бірліктер</a:t>
            </a:r>
            <a:r>
              <a:rPr lang="ru-RU" altLang="en-US" dirty="0" smtClean="0"/>
              <a:t>.</a:t>
            </a:r>
          </a:p>
          <a:p>
            <a:pPr marL="0" indent="0">
              <a:lnSpc>
                <a:spcPct val="90000"/>
              </a:lnSpc>
              <a:buNone/>
            </a:pPr>
            <a:r>
              <a:rPr lang="ru-RU" altLang="en-US" dirty="0" err="1" smtClean="0"/>
              <a:t>Синонимдер</a:t>
            </a:r>
            <a:r>
              <a:rPr lang="ru-RU" altLang="en-US" dirty="0"/>
              <a:t>, </a:t>
            </a:r>
            <a:r>
              <a:rPr lang="ru-RU" altLang="en-US" dirty="0" err="1"/>
              <a:t>антонимдер</a:t>
            </a:r>
            <a:r>
              <a:rPr lang="ru-RU" altLang="en-US" dirty="0"/>
              <a:t>, </a:t>
            </a:r>
            <a:r>
              <a:rPr lang="ru-RU" altLang="en-US" dirty="0" err="1"/>
              <a:t>паронимдер</a:t>
            </a:r>
            <a:r>
              <a:rPr lang="ru-RU" altLang="en-US" dirty="0"/>
              <a:t> </a:t>
            </a:r>
            <a:r>
              <a:rPr lang="ru-RU" altLang="en-US" dirty="0" err="1"/>
              <a:t>сөздіктері-лексиканың</a:t>
            </a:r>
            <a:r>
              <a:rPr lang="ru-RU" altLang="en-US" dirty="0"/>
              <a:t> </a:t>
            </a:r>
            <a:r>
              <a:rPr lang="ru-RU" altLang="en-US" dirty="0" err="1"/>
              <a:t>жеке</a:t>
            </a:r>
            <a:r>
              <a:rPr lang="ru-RU" altLang="en-US" dirty="0"/>
              <a:t> </a:t>
            </a:r>
            <a:r>
              <a:rPr lang="ru-RU" altLang="en-US" dirty="0" err="1"/>
              <a:t>топтары</a:t>
            </a:r>
            <a:r>
              <a:rPr lang="ru-RU" altLang="en-US" dirty="0" smtClean="0"/>
              <a:t>.</a:t>
            </a:r>
          </a:p>
          <a:p>
            <a:pPr marL="0" indent="0">
              <a:lnSpc>
                <a:spcPct val="90000"/>
              </a:lnSpc>
              <a:buNone/>
            </a:pPr>
            <a:r>
              <a:rPr lang="ru-RU" altLang="en-US" dirty="0" err="1" smtClean="0"/>
              <a:t>Түсіндірме</a:t>
            </a:r>
            <a:r>
              <a:rPr lang="ru-RU" altLang="en-US" dirty="0" smtClean="0"/>
              <a:t> </a:t>
            </a:r>
            <a:r>
              <a:rPr lang="ru-RU" altLang="en-US" dirty="0" err="1"/>
              <a:t>сөздіктер-сөздің</a:t>
            </a:r>
            <a:r>
              <a:rPr lang="ru-RU" altLang="en-US" dirty="0"/>
              <a:t> </a:t>
            </a:r>
            <a:r>
              <a:rPr lang="ru-RU" altLang="en-US" dirty="0" err="1"/>
              <a:t>мағынасы</a:t>
            </a:r>
            <a:r>
              <a:rPr lang="ru-RU" altLang="en-US" dirty="0"/>
              <a:t>, оны </a:t>
            </a:r>
            <a:r>
              <a:rPr lang="ru-RU" altLang="en-US" dirty="0" err="1"/>
              <a:t>түсіндіру</a:t>
            </a:r>
            <a:endParaRPr lang="ru-RU" altLang="en-US" dirty="0"/>
          </a:p>
        </p:txBody>
      </p:sp>
    </p:spTree>
    <p:extLst>
      <p:ext uri="{BB962C8B-B14F-4D97-AF65-F5344CB8AC3E}">
        <p14:creationId xmlns:p14="http://schemas.microsoft.com/office/powerpoint/2010/main" val="41190291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2133600" y="452438"/>
            <a:ext cx="7772400" cy="5453062"/>
          </a:xfrm>
        </p:spPr>
        <p:txBody>
          <a:bodyPr>
            <a:normAutofit fontScale="90000"/>
          </a:bodyPr>
          <a:lstStyle/>
          <a:p>
            <a:pPr>
              <a:lnSpc>
                <a:spcPct val="150000"/>
              </a:lnSpc>
            </a:pPr>
            <a:r>
              <a:rPr lang="ru-RU" altLang="en-US" sz="3200" dirty="0" err="1">
                <a:latin typeface="Arial" panose="020B0604020202020204" pitchFamily="34" charset="0"/>
              </a:rPr>
              <a:t>Түсіндірме</a:t>
            </a:r>
            <a:r>
              <a:rPr lang="ru-RU" altLang="en-US" sz="3200" dirty="0">
                <a:latin typeface="Arial" panose="020B0604020202020204" pitchFamily="34" charset="0"/>
              </a:rPr>
              <a:t> </a:t>
            </a:r>
            <a:r>
              <a:rPr lang="ru-RU" altLang="en-US" sz="3200" dirty="0" err="1">
                <a:solidFill>
                  <a:schemeClr val="tx1"/>
                </a:solidFill>
                <a:latin typeface="Arial" panose="020B0604020202020204" pitchFamily="34" charset="0"/>
              </a:rPr>
              <a:t>сөздіктер-лингвистикалық</a:t>
            </a:r>
            <a:r>
              <a:rPr lang="ru-RU" altLang="en-US" sz="3200" dirty="0">
                <a:solidFill>
                  <a:schemeClr val="tx1"/>
                </a:solidFill>
                <a:latin typeface="Arial" panose="020B0604020202020204" pitchFamily="34" charset="0"/>
              </a:rPr>
              <a:t> </a:t>
            </a:r>
            <a:r>
              <a:rPr lang="ru-RU" altLang="en-US" sz="3200" dirty="0" err="1">
                <a:solidFill>
                  <a:schemeClr val="tx1"/>
                </a:solidFill>
                <a:latin typeface="Arial" panose="020B0604020202020204" pitchFamily="34" charset="0"/>
              </a:rPr>
              <a:t>сөздіктердің</a:t>
            </a:r>
            <a:r>
              <a:rPr lang="ru-RU" altLang="en-US" sz="3200" dirty="0">
                <a:solidFill>
                  <a:schemeClr val="tx1"/>
                </a:solidFill>
                <a:latin typeface="Arial" panose="020B0604020202020204" pitchFamily="34" charset="0"/>
              </a:rPr>
              <a:t> </a:t>
            </a:r>
            <a:r>
              <a:rPr lang="ru-RU" altLang="en-US" sz="3200" dirty="0" err="1">
                <a:solidFill>
                  <a:schemeClr val="tx1"/>
                </a:solidFill>
                <a:latin typeface="Arial" panose="020B0604020202020204" pitchFamily="34" charset="0"/>
              </a:rPr>
              <a:t>негізгі</a:t>
            </a:r>
            <a:r>
              <a:rPr lang="ru-RU" altLang="en-US" sz="3200" dirty="0">
                <a:solidFill>
                  <a:schemeClr val="tx1"/>
                </a:solidFill>
                <a:latin typeface="Arial" panose="020B0604020202020204" pitchFamily="34" charset="0"/>
              </a:rPr>
              <a:t> </a:t>
            </a:r>
            <a:r>
              <a:rPr lang="ru-RU" altLang="en-US" sz="3200" dirty="0" err="1">
                <a:solidFill>
                  <a:schemeClr val="tx1"/>
                </a:solidFill>
                <a:latin typeface="Arial" panose="020B0604020202020204" pitchFamily="34" charset="0"/>
              </a:rPr>
              <a:t>түрі</a:t>
            </a:r>
            <a:r>
              <a:rPr lang="ru-RU" altLang="en-US" sz="3200" dirty="0">
                <a:solidFill>
                  <a:schemeClr val="tx1"/>
                </a:solidFill>
                <a:latin typeface="Arial" panose="020B0604020202020204" pitchFamily="34" charset="0"/>
              </a:rPr>
              <a:t>, </a:t>
            </a:r>
            <a:r>
              <a:rPr lang="ru-RU" altLang="en-US" sz="3200" dirty="0" err="1">
                <a:solidFill>
                  <a:schemeClr val="tx1"/>
                </a:solidFill>
                <a:latin typeface="Arial" panose="020B0604020202020204" pitchFamily="34" charset="0"/>
              </a:rPr>
              <a:t>сөздердің</a:t>
            </a:r>
            <a:r>
              <a:rPr lang="ru-RU" altLang="en-US" sz="3200" dirty="0">
                <a:solidFill>
                  <a:schemeClr val="tx1"/>
                </a:solidFill>
                <a:latin typeface="Arial" panose="020B0604020202020204" pitchFamily="34" charset="0"/>
              </a:rPr>
              <a:t> </a:t>
            </a:r>
            <a:r>
              <a:rPr lang="ru-RU" altLang="en-US" sz="3200" dirty="0" err="1">
                <a:solidFill>
                  <a:schemeClr val="tx1"/>
                </a:solidFill>
                <a:latin typeface="Arial" panose="020B0604020202020204" pitchFamily="34" charset="0"/>
              </a:rPr>
              <a:t>мағынасын</a:t>
            </a:r>
            <a:r>
              <a:rPr lang="ru-RU" altLang="en-US" sz="3200" dirty="0">
                <a:solidFill>
                  <a:schemeClr val="tx1"/>
                </a:solidFill>
                <a:latin typeface="Arial" panose="020B0604020202020204" pitchFamily="34" charset="0"/>
              </a:rPr>
              <a:t> </a:t>
            </a:r>
            <a:r>
              <a:rPr lang="ru-RU" altLang="en-US" sz="3200" dirty="0" err="1">
                <a:solidFill>
                  <a:schemeClr val="tx1"/>
                </a:solidFill>
                <a:latin typeface="Arial" panose="020B0604020202020204" pitchFamily="34" charset="0"/>
              </a:rPr>
              <a:t>түсіндіруге</a:t>
            </a:r>
            <a:r>
              <a:rPr lang="ru-RU" altLang="en-US" sz="3200" dirty="0">
                <a:solidFill>
                  <a:schemeClr val="tx1"/>
                </a:solidFill>
                <a:latin typeface="Arial" panose="020B0604020202020204" pitchFamily="34" charset="0"/>
              </a:rPr>
              <a:t>, </a:t>
            </a:r>
            <a:r>
              <a:rPr lang="ru-RU" altLang="en-US" sz="3200" dirty="0" err="1">
                <a:solidFill>
                  <a:schemeClr val="tx1"/>
                </a:solidFill>
                <a:latin typeface="Arial" panose="020B0604020202020204" pitchFamily="34" charset="0"/>
              </a:rPr>
              <a:t>сипаттауға</a:t>
            </a:r>
            <a:r>
              <a:rPr lang="ru-RU" altLang="en-US" sz="3200" dirty="0">
                <a:solidFill>
                  <a:schemeClr val="tx1"/>
                </a:solidFill>
                <a:latin typeface="Arial" panose="020B0604020202020204" pitchFamily="34" charset="0"/>
              </a:rPr>
              <a:t> </a:t>
            </a:r>
            <a:r>
              <a:rPr lang="ru-RU" altLang="en-US" sz="3200" dirty="0" err="1">
                <a:solidFill>
                  <a:schemeClr val="tx1"/>
                </a:solidFill>
                <a:latin typeface="Arial" panose="020B0604020202020204" pitchFamily="34" charset="0"/>
              </a:rPr>
              <a:t>арналған</a:t>
            </a:r>
            <a:r>
              <a:rPr lang="ru-RU" altLang="en-US" sz="3200" dirty="0">
                <a:solidFill>
                  <a:schemeClr val="tx1"/>
                </a:solidFill>
                <a:latin typeface="Arial" panose="020B0604020202020204" pitchFamily="34" charset="0"/>
              </a:rPr>
              <a:t>. </a:t>
            </a:r>
            <a:r>
              <a:rPr lang="ru-RU" altLang="en-US" sz="3200" dirty="0" err="1">
                <a:solidFill>
                  <a:schemeClr val="tx1"/>
                </a:solidFill>
                <a:latin typeface="Arial" panose="020B0604020202020204" pitchFamily="34" charset="0"/>
              </a:rPr>
              <a:t>Әрбір</a:t>
            </a:r>
            <a:r>
              <a:rPr lang="ru-RU" altLang="en-US" sz="3200" dirty="0">
                <a:solidFill>
                  <a:schemeClr val="tx1"/>
                </a:solidFill>
                <a:latin typeface="Arial" panose="020B0604020202020204" pitchFamily="34" charset="0"/>
              </a:rPr>
              <a:t> </a:t>
            </a:r>
            <a:r>
              <a:rPr lang="ru-RU" altLang="en-US" sz="3200" dirty="0" err="1">
                <a:solidFill>
                  <a:schemeClr val="tx1"/>
                </a:solidFill>
                <a:latin typeface="Arial" panose="020B0604020202020204" pitchFamily="34" charset="0"/>
              </a:rPr>
              <a:t>жеке</a:t>
            </a:r>
            <a:r>
              <a:rPr lang="ru-RU" altLang="en-US" sz="3200" dirty="0">
                <a:solidFill>
                  <a:schemeClr val="tx1"/>
                </a:solidFill>
                <a:latin typeface="Arial" panose="020B0604020202020204" pitchFamily="34" charset="0"/>
              </a:rPr>
              <a:t> </a:t>
            </a:r>
            <a:r>
              <a:rPr lang="ru-RU" altLang="en-US" sz="3200" dirty="0" err="1">
                <a:solidFill>
                  <a:schemeClr val="tx1"/>
                </a:solidFill>
                <a:latin typeface="Arial" panose="020B0604020202020204" pitchFamily="34" charset="0"/>
              </a:rPr>
              <a:t>сөздің</a:t>
            </a:r>
            <a:r>
              <a:rPr lang="ru-RU" altLang="en-US" sz="3200" dirty="0">
                <a:solidFill>
                  <a:schemeClr val="tx1"/>
                </a:solidFill>
                <a:latin typeface="Arial" panose="020B0604020202020204" pitchFamily="34" charset="0"/>
              </a:rPr>
              <a:t> </a:t>
            </a:r>
            <a:r>
              <a:rPr lang="ru-RU" altLang="en-US" sz="3200" dirty="0" err="1">
                <a:solidFill>
                  <a:schemeClr val="tx1"/>
                </a:solidFill>
                <a:latin typeface="Arial" panose="020B0604020202020204" pitchFamily="34" charset="0"/>
              </a:rPr>
              <a:t>өзіндік</a:t>
            </a:r>
            <a:r>
              <a:rPr lang="ru-RU" altLang="en-US" sz="3200" dirty="0">
                <a:solidFill>
                  <a:schemeClr val="tx1"/>
                </a:solidFill>
                <a:latin typeface="Arial" panose="020B0604020202020204" pitchFamily="34" charset="0"/>
              </a:rPr>
              <a:t> </a:t>
            </a:r>
            <a:r>
              <a:rPr lang="ru-RU" altLang="en-US" sz="3200" dirty="0" err="1">
                <a:solidFill>
                  <a:schemeClr val="tx1"/>
                </a:solidFill>
                <a:latin typeface="Arial" panose="020B0604020202020204" pitchFamily="34" charset="0"/>
              </a:rPr>
              <a:t>сөздік</a:t>
            </a:r>
            <a:r>
              <a:rPr lang="ru-RU" altLang="en-US" sz="3200" dirty="0">
                <a:solidFill>
                  <a:schemeClr val="tx1"/>
                </a:solidFill>
                <a:latin typeface="Arial" panose="020B0604020202020204" pitchFamily="34" charset="0"/>
              </a:rPr>
              <a:t> </a:t>
            </a:r>
            <a:r>
              <a:rPr lang="ru-RU" altLang="en-US" sz="3200" dirty="0" err="1">
                <a:solidFill>
                  <a:schemeClr val="tx1"/>
                </a:solidFill>
                <a:latin typeface="Arial" panose="020B0604020202020204" pitchFamily="34" charset="0"/>
              </a:rPr>
              <a:t>мақаласы</a:t>
            </a:r>
            <a:r>
              <a:rPr lang="ru-RU" altLang="en-US" sz="3200" dirty="0">
                <a:solidFill>
                  <a:schemeClr val="tx1"/>
                </a:solidFill>
                <a:latin typeface="Arial" panose="020B0604020202020204" pitchFamily="34" charset="0"/>
              </a:rPr>
              <a:t> бар – </a:t>
            </a:r>
            <a:r>
              <a:rPr lang="ru-RU" altLang="en-US" sz="3200" dirty="0" err="1">
                <a:solidFill>
                  <a:schemeClr val="tx1"/>
                </a:solidFill>
                <a:latin typeface="Arial" panose="020B0604020202020204" pitchFamily="34" charset="0"/>
              </a:rPr>
              <a:t>сөздің</a:t>
            </a:r>
            <a:r>
              <a:rPr lang="ru-RU" altLang="en-US" sz="3200" dirty="0">
                <a:solidFill>
                  <a:schemeClr val="tx1"/>
                </a:solidFill>
                <a:latin typeface="Arial" panose="020B0604020202020204" pitchFamily="34" charset="0"/>
              </a:rPr>
              <a:t> </a:t>
            </a:r>
            <a:r>
              <a:rPr lang="ru-RU" altLang="en-US" sz="3200" dirty="0" err="1">
                <a:solidFill>
                  <a:schemeClr val="tx1"/>
                </a:solidFill>
                <a:latin typeface="Arial" panose="020B0604020202020204" pitchFamily="34" charset="0"/>
              </a:rPr>
              <a:t>мағынасын</a:t>
            </a:r>
            <a:r>
              <a:rPr lang="ru-RU" altLang="en-US" sz="3200" dirty="0">
                <a:solidFill>
                  <a:schemeClr val="tx1"/>
                </a:solidFill>
                <a:latin typeface="Arial" panose="020B0604020202020204" pitchFamily="34" charset="0"/>
              </a:rPr>
              <a:t> </a:t>
            </a:r>
            <a:r>
              <a:rPr lang="ru-RU" altLang="en-US" sz="3200" dirty="0" err="1">
                <a:solidFill>
                  <a:schemeClr val="tx1"/>
                </a:solidFill>
                <a:latin typeface="Arial" panose="020B0604020202020204" pitchFamily="34" charset="0"/>
              </a:rPr>
              <a:t>сипаттау</a:t>
            </a:r>
            <a:r>
              <a:rPr lang="ru-RU" altLang="en-US" sz="3200" dirty="0">
                <a:solidFill>
                  <a:schemeClr val="tx1"/>
                </a:solidFill>
                <a:latin typeface="Arial" panose="020B0604020202020204" pitchFamily="34" charset="0"/>
              </a:rPr>
              <a:t>, </a:t>
            </a:r>
            <a:r>
              <a:rPr lang="ru-RU" altLang="en-US" sz="3200" dirty="0" err="1">
                <a:solidFill>
                  <a:schemeClr val="tx1"/>
                </a:solidFill>
                <a:latin typeface="Arial" panose="020B0604020202020204" pitchFamily="34" charset="0"/>
              </a:rPr>
              <a:t>стилистикалық</a:t>
            </a:r>
            <a:r>
              <a:rPr lang="ru-RU" altLang="en-US" sz="3200" dirty="0">
                <a:solidFill>
                  <a:schemeClr val="tx1"/>
                </a:solidFill>
                <a:latin typeface="Arial" panose="020B0604020202020204" pitchFamily="34" charset="0"/>
              </a:rPr>
              <a:t> </a:t>
            </a:r>
            <a:r>
              <a:rPr lang="ru-RU" altLang="en-US" sz="3200" dirty="0" err="1">
                <a:solidFill>
                  <a:schemeClr val="tx1"/>
                </a:solidFill>
                <a:latin typeface="Arial" panose="020B0604020202020204" pitchFamily="34" charset="0"/>
              </a:rPr>
              <a:t>белгілермен</a:t>
            </a:r>
            <a:r>
              <a:rPr lang="ru-RU" altLang="en-US" sz="3200" dirty="0">
                <a:solidFill>
                  <a:schemeClr val="tx1"/>
                </a:solidFill>
                <a:latin typeface="Arial" panose="020B0604020202020204" pitchFamily="34" charset="0"/>
              </a:rPr>
              <a:t> </a:t>
            </a:r>
            <a:r>
              <a:rPr lang="ru-RU" altLang="en-US" sz="3200" dirty="0" err="1">
                <a:solidFill>
                  <a:schemeClr val="tx1"/>
                </a:solidFill>
                <a:latin typeface="Arial" panose="020B0604020202020204" pitchFamily="34" charset="0"/>
              </a:rPr>
              <a:t>бірге</a:t>
            </a:r>
            <a:r>
              <a:rPr lang="ru-RU" altLang="en-US" sz="3200" dirty="0">
                <a:solidFill>
                  <a:schemeClr val="tx1"/>
                </a:solidFill>
                <a:latin typeface="Arial" panose="020B0604020202020204" pitchFamily="34" charset="0"/>
              </a:rPr>
              <a:t> </a:t>
            </a:r>
            <a:r>
              <a:rPr lang="ru-RU" altLang="en-US" sz="3200" dirty="0" err="1">
                <a:solidFill>
                  <a:schemeClr val="tx1"/>
                </a:solidFill>
                <a:latin typeface="Arial" panose="020B0604020202020204" pitchFamily="34" charset="0"/>
              </a:rPr>
              <a:t>оның</a:t>
            </a:r>
            <a:r>
              <a:rPr lang="ru-RU" altLang="en-US" sz="3200" dirty="0">
                <a:solidFill>
                  <a:schemeClr val="tx1"/>
                </a:solidFill>
                <a:latin typeface="Arial" panose="020B0604020202020204" pitchFamily="34" charset="0"/>
              </a:rPr>
              <a:t> </a:t>
            </a:r>
            <a:r>
              <a:rPr lang="ru-RU" altLang="en-US" sz="3200" dirty="0" err="1">
                <a:solidFill>
                  <a:schemeClr val="tx1"/>
                </a:solidFill>
                <a:latin typeface="Arial" panose="020B0604020202020204" pitchFamily="34" charset="0"/>
              </a:rPr>
              <a:t>грамматикалық</a:t>
            </a:r>
            <a:r>
              <a:rPr lang="ru-RU" altLang="en-US" sz="3200" dirty="0">
                <a:solidFill>
                  <a:schemeClr val="tx1"/>
                </a:solidFill>
                <a:latin typeface="Arial" panose="020B0604020202020204" pitchFamily="34" charset="0"/>
              </a:rPr>
              <a:t> </a:t>
            </a:r>
            <a:r>
              <a:rPr lang="ru-RU" altLang="en-US" sz="3200" dirty="0" err="1" smtClean="0">
                <a:solidFill>
                  <a:schemeClr val="tx1"/>
                </a:solidFill>
                <a:latin typeface="Arial" panose="020B0604020202020204" pitchFamily="34" charset="0"/>
              </a:rPr>
              <a:t>сипаттамалары</a:t>
            </a:r>
            <a:r>
              <a:rPr lang="ru-RU" altLang="en-US" sz="3200" dirty="0" smtClean="0">
                <a:solidFill>
                  <a:schemeClr val="tx1"/>
                </a:solidFill>
                <a:latin typeface="Arial" panose="020B0604020202020204" pitchFamily="34" charset="0"/>
              </a:rPr>
              <a:t> </a:t>
            </a:r>
            <a:r>
              <a:rPr lang="ru-RU" altLang="en-US" sz="3200" dirty="0" err="1" smtClean="0">
                <a:solidFill>
                  <a:schemeClr val="tx1"/>
                </a:solidFill>
                <a:latin typeface="Arial" panose="020B0604020202020204" pitchFamily="34" charset="0"/>
              </a:rPr>
              <a:t>көрсетіледі</a:t>
            </a:r>
            <a:r>
              <a:rPr lang="ru-RU" altLang="en-US" sz="3200" smtClean="0">
                <a:solidFill>
                  <a:schemeClr val="tx1"/>
                </a:solidFill>
                <a:latin typeface="Arial" panose="020B0604020202020204" pitchFamily="34" charset="0"/>
              </a:rPr>
              <a:t>.</a:t>
            </a:r>
            <a:endParaRPr lang="ru-RU" altLang="en-US" sz="3200" i="1" dirty="0">
              <a:solidFill>
                <a:schemeClr val="tx1"/>
              </a:solidFill>
              <a:latin typeface="Arial" panose="020B0604020202020204" pitchFamily="34" charset="0"/>
            </a:endParaRPr>
          </a:p>
        </p:txBody>
      </p:sp>
    </p:spTree>
    <p:extLst>
      <p:ext uri="{BB962C8B-B14F-4D97-AF65-F5344CB8AC3E}">
        <p14:creationId xmlns:p14="http://schemas.microsoft.com/office/powerpoint/2010/main" val="31884557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2133600" y="682625"/>
            <a:ext cx="9927336" cy="4940300"/>
          </a:xfrm>
        </p:spPr>
        <p:txBody>
          <a:bodyPr>
            <a:normAutofit/>
          </a:bodyPr>
          <a:lstStyle/>
          <a:p>
            <a:r>
              <a:rPr lang="ru-RU" altLang="en-US" sz="3000" dirty="0" err="1">
                <a:latin typeface="Arial" panose="020B0604020202020204" pitchFamily="34" charset="0"/>
              </a:rPr>
              <a:t>Сөздерді</a:t>
            </a:r>
            <a:r>
              <a:rPr lang="ru-RU" altLang="en-US" sz="3000" dirty="0">
                <a:latin typeface="Arial" panose="020B0604020202020204" pitchFamily="34" charset="0"/>
              </a:rPr>
              <a:t> </a:t>
            </a:r>
            <a:r>
              <a:rPr lang="ru-RU" altLang="en-US" sz="3000" dirty="0" err="1">
                <a:latin typeface="Arial" panose="020B0604020202020204" pitchFamily="34" charset="0"/>
              </a:rPr>
              <a:t>түсіндіру</a:t>
            </a:r>
            <a:r>
              <a:rPr lang="ru-RU" altLang="en-US" sz="3000" dirty="0">
                <a:latin typeface="Arial" panose="020B0604020202020204" pitchFamily="34" charset="0"/>
              </a:rPr>
              <a:t> </a:t>
            </a:r>
            <a:r>
              <a:rPr lang="ru-RU" altLang="en-US" sz="3000" dirty="0" err="1">
                <a:latin typeface="Arial" panose="020B0604020202020204" pitchFamily="34" charset="0"/>
              </a:rPr>
              <a:t>түрлері</a:t>
            </a:r>
            <a:r>
              <a:rPr lang="ru-RU" altLang="en-US" sz="3000" dirty="0">
                <a:latin typeface="Arial" panose="020B0604020202020204" pitchFamily="34" charset="0"/>
              </a:rPr>
              <a:t>: </a:t>
            </a:r>
            <a:r>
              <a:rPr lang="ru-RU" altLang="en-US" sz="3000" dirty="0" smtClean="0">
                <a:latin typeface="Arial" panose="020B0604020202020204" pitchFamily="34" charset="0"/>
              </a:rPr>
              <a:t/>
            </a:r>
            <a:br>
              <a:rPr lang="ru-RU" altLang="en-US" sz="3000" dirty="0" smtClean="0">
                <a:latin typeface="Arial" panose="020B0604020202020204" pitchFamily="34" charset="0"/>
              </a:rPr>
            </a:br>
            <a:r>
              <a:rPr lang="ru-RU" altLang="en-US" sz="3000" dirty="0" smtClean="0">
                <a:solidFill>
                  <a:schemeClr val="tx1"/>
                </a:solidFill>
                <a:latin typeface="Arial" panose="020B0604020202020204" pitchFamily="34" charset="0"/>
              </a:rPr>
              <a:t>1</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сипаттаушы</a:t>
            </a:r>
            <a:r>
              <a:rPr lang="ru-RU" altLang="en-US" sz="3000" dirty="0">
                <a:solidFill>
                  <a:schemeClr val="tx1"/>
                </a:solidFill>
                <a:latin typeface="Arial" panose="020B0604020202020204" pitchFamily="34" charset="0"/>
              </a:rPr>
              <a:t> – </a:t>
            </a:r>
            <a:r>
              <a:rPr lang="ru-RU" altLang="en-US" sz="3000" dirty="0" err="1">
                <a:solidFill>
                  <a:schemeClr val="tx1"/>
                </a:solidFill>
                <a:latin typeface="Arial" panose="020B0604020202020204" pitchFamily="34" charset="0"/>
              </a:rPr>
              <a:t>түсіндірудің</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неғұрлым</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толық</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тәсілі</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заттың</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белгілерін</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тізіп</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мағынасын</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егжей-тегжейлі</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сипаттау</a:t>
            </a:r>
            <a:r>
              <a:rPr lang="ru-RU" altLang="en-US" sz="3000" dirty="0">
                <a:solidFill>
                  <a:schemeClr val="tx1"/>
                </a:solidFill>
                <a:latin typeface="Arial" panose="020B0604020202020204" pitchFamily="34" charset="0"/>
              </a:rPr>
              <a:t>. </a:t>
            </a:r>
            <a:r>
              <a:rPr lang="ru-RU" altLang="en-US" sz="3000" dirty="0" smtClean="0">
                <a:solidFill>
                  <a:schemeClr val="tx1"/>
                </a:solidFill>
                <a:latin typeface="Arial" panose="020B0604020202020204" pitchFamily="34" charset="0"/>
              </a:rPr>
              <a:t/>
            </a:r>
            <a:br>
              <a:rPr lang="ru-RU" altLang="en-US" sz="3000" dirty="0" smtClean="0">
                <a:solidFill>
                  <a:schemeClr val="tx1"/>
                </a:solidFill>
                <a:latin typeface="Arial" panose="020B0604020202020204" pitchFamily="34" charset="0"/>
              </a:rPr>
            </a:br>
            <a:r>
              <a:rPr lang="ru-RU" altLang="en-US" sz="3000" dirty="0" smtClean="0">
                <a:solidFill>
                  <a:schemeClr val="tx1"/>
                </a:solidFill>
                <a:latin typeface="Arial" panose="020B0604020202020204" pitchFamily="34" charset="0"/>
              </a:rPr>
              <a:t>2</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синонимдік</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синонимдерді</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таңдау</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анықтаушы</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мағынасы</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бірдей</a:t>
            </a:r>
            <a:r>
              <a:rPr lang="ru-RU" altLang="en-US" sz="3000" dirty="0">
                <a:solidFill>
                  <a:schemeClr val="tx1"/>
                </a:solidFill>
                <a:latin typeface="Arial" panose="020B0604020202020204" pitchFamily="34" charset="0"/>
              </a:rPr>
              <a:t> синоним </a:t>
            </a:r>
            <a:r>
              <a:rPr lang="ru-RU" altLang="en-US" sz="3000" dirty="0" err="1">
                <a:solidFill>
                  <a:schemeClr val="tx1"/>
                </a:solidFill>
                <a:latin typeface="Arial" panose="020B0604020202020204" pitchFamily="34" charset="0"/>
              </a:rPr>
              <a:t>бірдей</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сөздермен</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енгізіледі</a:t>
            </a:r>
            <a:r>
              <a:rPr lang="ru-RU" altLang="en-US" sz="3000" dirty="0">
                <a:solidFill>
                  <a:schemeClr val="tx1"/>
                </a:solidFill>
                <a:latin typeface="Arial" panose="020B0604020202020204" pitchFamily="34" charset="0"/>
              </a:rPr>
              <a:t>) </a:t>
            </a:r>
            <a:r>
              <a:rPr lang="ru-RU" altLang="en-US" sz="3000" dirty="0" smtClean="0">
                <a:solidFill>
                  <a:schemeClr val="tx1"/>
                </a:solidFill>
                <a:latin typeface="Arial" panose="020B0604020202020204" pitchFamily="34" charset="0"/>
              </a:rPr>
              <a:t/>
            </a:r>
            <a:br>
              <a:rPr lang="ru-RU" altLang="en-US" sz="3000" dirty="0" smtClean="0">
                <a:solidFill>
                  <a:schemeClr val="tx1"/>
                </a:solidFill>
                <a:latin typeface="Arial" panose="020B0604020202020204" pitchFamily="34" charset="0"/>
              </a:rPr>
            </a:br>
            <a:r>
              <a:rPr lang="ru-RU" altLang="en-US" sz="3000" dirty="0" smtClean="0">
                <a:solidFill>
                  <a:schemeClr val="tx1"/>
                </a:solidFill>
                <a:latin typeface="Arial" panose="020B0604020202020204" pitchFamily="34" charset="0"/>
              </a:rPr>
              <a:t>3</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кейбір</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жағдайларда</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сөзді</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түсіндірудің</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орнына</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басқа</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сөзге</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сілтеме</a:t>
            </a:r>
            <a:r>
              <a:rPr lang="ru-RU" altLang="en-US" sz="3000" dirty="0">
                <a:solidFill>
                  <a:schemeClr val="tx1"/>
                </a:solidFill>
                <a:latin typeface="Arial" panose="020B0604020202020204" pitchFamily="34" charset="0"/>
              </a:rPr>
              <a:t> </a:t>
            </a:r>
            <a:r>
              <a:rPr lang="ru-RU" altLang="en-US" sz="3000" dirty="0" err="1" smtClean="0">
                <a:solidFill>
                  <a:schemeClr val="tx1"/>
                </a:solidFill>
                <a:latin typeface="Arial" panose="020B0604020202020204" pitchFamily="34" charset="0"/>
              </a:rPr>
              <a:t>беріледі</a:t>
            </a:r>
            <a:r>
              <a:rPr lang="ru-RU" altLang="en-US" sz="3000" dirty="0">
                <a:solidFill>
                  <a:schemeClr val="tx1"/>
                </a:solidFill>
                <a:latin typeface="Arial" panose="020B0604020202020204" pitchFamily="34" charset="0"/>
              </a:rPr>
              <a:t> </a:t>
            </a:r>
            <a:r>
              <a:rPr lang="ru-RU" altLang="en-US" sz="3000" dirty="0" err="1" smtClean="0">
                <a:solidFill>
                  <a:schemeClr val="tx1"/>
                </a:solidFill>
                <a:latin typeface="Arial" panose="020B0604020202020204" pitchFamily="34" charset="0"/>
              </a:rPr>
              <a:t>және</a:t>
            </a:r>
            <a:r>
              <a:rPr lang="ru-RU" altLang="en-US" sz="3000" dirty="0" smtClean="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бұл</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әдіс</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сілтеме</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деп</a:t>
            </a:r>
            <a:r>
              <a:rPr lang="ru-RU" altLang="en-US" sz="3000" dirty="0">
                <a:solidFill>
                  <a:schemeClr val="tx1"/>
                </a:solidFill>
                <a:latin typeface="Arial" panose="020B0604020202020204" pitchFamily="34" charset="0"/>
              </a:rPr>
              <a:t> </a:t>
            </a:r>
            <a:r>
              <a:rPr lang="ru-RU" altLang="en-US" sz="3000" dirty="0" err="1">
                <a:solidFill>
                  <a:schemeClr val="tx1"/>
                </a:solidFill>
                <a:latin typeface="Arial" panose="020B0604020202020204" pitchFamily="34" charset="0"/>
              </a:rPr>
              <a:t>аталады</a:t>
            </a:r>
            <a:r>
              <a:rPr lang="ru-RU" altLang="en-US" sz="3000" dirty="0">
                <a:solidFill>
                  <a:schemeClr val="tx1"/>
                </a:solidFill>
                <a:latin typeface="Arial" panose="020B0604020202020204" pitchFamily="34" charset="0"/>
              </a:rPr>
              <a:t>.</a:t>
            </a:r>
            <a:br>
              <a:rPr lang="ru-RU" altLang="en-US" sz="3000" dirty="0">
                <a:solidFill>
                  <a:schemeClr val="tx1"/>
                </a:solidFill>
                <a:latin typeface="Arial" panose="020B0604020202020204" pitchFamily="34" charset="0"/>
              </a:rPr>
            </a:br>
            <a:endParaRPr lang="ru-RU" altLang="en-US" sz="2800" i="1" dirty="0">
              <a:solidFill>
                <a:schemeClr val="tx1"/>
              </a:solidFill>
              <a:latin typeface="Arial" panose="020B0604020202020204" pitchFamily="34" charset="0"/>
            </a:endParaRPr>
          </a:p>
        </p:txBody>
      </p:sp>
    </p:spTree>
    <p:extLst>
      <p:ext uri="{BB962C8B-B14F-4D97-AF65-F5344CB8AC3E}">
        <p14:creationId xmlns:p14="http://schemas.microsoft.com/office/powerpoint/2010/main" val="1584418504"/>
      </p:ext>
    </p:extLst>
  </p:cSld>
  <p:clrMapOvr>
    <a:masterClrMapping/>
  </p:clrMapOvr>
</p:sld>
</file>

<file path=ppt/theme/theme1.xml><?xml version="1.0" encoding="utf-8"?>
<a:theme xmlns:a="http://schemas.openxmlformats.org/drawingml/2006/main" name="tf22874644">
  <a:themeElements>
    <a:clrScheme name="Custom 27">
      <a:dk1>
        <a:sysClr val="windowText" lastClr="000000"/>
      </a:dk1>
      <a:lt1>
        <a:sysClr val="window" lastClr="FFFFFF"/>
      </a:lt1>
      <a:dk2>
        <a:srgbClr val="1F497D"/>
      </a:dk2>
      <a:lt2>
        <a:srgbClr val="EEECE1"/>
      </a:lt2>
      <a:accent1>
        <a:srgbClr val="4F81BD"/>
      </a:accent1>
      <a:accent2>
        <a:srgbClr val="C0504D"/>
      </a:accent2>
      <a:accent3>
        <a:srgbClr val="76923C"/>
      </a:accent3>
      <a:accent4>
        <a:srgbClr val="8064A2"/>
      </a:accent4>
      <a:accent5>
        <a:srgbClr val="4BACC6"/>
      </a:accent5>
      <a:accent6>
        <a:srgbClr val="F79646"/>
      </a:accent6>
      <a:hlink>
        <a:srgbClr val="0000FF"/>
      </a:hlink>
      <a:folHlink>
        <a:srgbClr val="800080"/>
      </a:folHlink>
    </a:clrScheme>
    <a:fontScheme name="Custom 9">
      <a:majorFont>
        <a:latin typeface="Impact"/>
        <a:ea typeface=""/>
        <a:cs typeface=""/>
      </a:majorFont>
      <a:minorFont>
        <a:latin typeface="Arial"/>
        <a:ea typeface=""/>
        <a:cs typeface=""/>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dk1">
            <a:shade val="50000"/>
          </a:schemeClr>
        </a:lnRef>
        <a:fillRef idx="1">
          <a:schemeClr val="dk1"/>
        </a:fillRef>
        <a:effectRef idx="0">
          <a:schemeClr val="dk1"/>
        </a:effectRef>
        <a:fontRef idx="minor">
          <a:schemeClr val="lt1"/>
        </a:fontRef>
      </a:style>
    </a:spDef>
  </a:objectDefaults>
  <a:extraClrSchemeLst/>
  <a:extLst>
    <a:ext uri="{05A4C25C-085E-4340-85A3-A5531E510DB2}">
      <thm15:themeFamily xmlns:thm15="http://schemas.microsoft.com/office/thememl/2012/main" xmlns="" name="Office_30307872_TF22874644" id="{93FE1A9D-736E-40CB-B67C-057CF5914018}" vid="{87467582-AE40-484C-8492-F76A7EBDCB0E}"/>
    </a:ext>
  </a:extLst>
</a:theme>
</file>

<file path=ppt/theme/theme2.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EEA25CC0A0AC24199CDC46C25B8B0BC" ma:contentTypeVersion="10" ma:contentTypeDescription="Create a new document." ma:contentTypeScope="" ma:versionID="e3b47856d4cf355c0dacb39e1084d14f">
  <xsd:schema xmlns:xsd="http://www.w3.org/2001/XMLSchema" xmlns:xs="http://www.w3.org/2001/XMLSchema" xmlns:p="http://schemas.microsoft.com/office/2006/metadata/properties" xmlns:ns1="http://schemas.microsoft.com/sharepoint/v3" xmlns:ns2="6dc4bcd6-49db-4c07-9060-8acfc67cef9f" xmlns:ns3="fb0879af-3eba-417a-a55a-ffe6dcd6ca77" targetNamespace="http://schemas.microsoft.com/office/2006/metadata/properties" ma:root="true" ma:fieldsID="a845a615265fdb1f7b12cc65ac20ecbd" ns1:_="" ns2:_="" ns3:_="">
    <xsd:import namespace="http://schemas.microsoft.com/sharepoint/v3"/>
    <xsd:import namespace="6dc4bcd6-49db-4c07-9060-8acfc67cef9f"/>
    <xsd:import namespace="fb0879af-3eba-417a-a55a-ffe6dcd6ca77"/>
    <xsd:element name="properties">
      <xsd:complexType>
        <xsd:sequence>
          <xsd:element name="documentManagement">
            <xsd:complexType>
              <xsd:all>
                <xsd:element ref="ns2:MediaServiceMetadata" minOccurs="0"/>
                <xsd:element ref="ns2:MediaServiceFastMetadata" minOccurs="0"/>
                <xsd:element ref="ns2:MediaServiceOCR" minOccurs="0"/>
                <xsd:element ref="ns3:SharedWithUsers" minOccurs="0"/>
                <xsd:element ref="ns3:SharedWithDetails" minOccurs="0"/>
                <xsd:element ref="ns3:LastSharedByUser" minOccurs="0"/>
                <xsd:element ref="ns3:LastSharedByTime" minOccurs="0"/>
                <xsd:element ref="ns1:_ip_UnifiedCompliancePolicyProperties" minOccurs="0"/>
                <xsd:element ref="ns1:_ip_UnifiedCompliancePolicyUIAction" minOccurs="0"/>
                <xsd:element ref="ns2:MediaServiceAuto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dc4bcd6-49db-4c07-9060-8acfc67cef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7" nillable="true" ma:displayName="MediaServiceAutoTags" ma:internalName="MediaServiceAutoTag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b0879af-3eba-417a-a55a-ffe6dcd6ca77"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LastSharedByUser" ma:index="13" nillable="true" ma:displayName="Last Shared By User" ma:hidden="true" ma:internalName="LastSharedByUser" ma:readOnly="true">
      <xsd:simpleType>
        <xsd:restriction base="dms:Note"/>
      </xsd:simpleType>
    </xsd:element>
    <xsd:element name="LastSharedByTime" ma:index="14" nillable="true" ma:displayName="Last Shared By Time" ma:hidden="true"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58E1E7B-2E87-4FF3-8F3F-2C35BCD32914}">
  <ds:schemaRefs>
    <ds:schemaRef ds:uri="http://schemas.microsoft.com/office/infopath/2007/PartnerControls"/>
    <ds:schemaRef ds:uri="http://purl.org/dc/elements/1.1/"/>
    <ds:schemaRef ds:uri="http://schemas.microsoft.com/office/2006/documentManagement/types"/>
    <ds:schemaRef ds:uri="http://schemas.microsoft.com/sharepoint/v3"/>
    <ds:schemaRef ds:uri="http://purl.org/dc/terms/"/>
    <ds:schemaRef ds:uri="http://schemas.openxmlformats.org/package/2006/metadata/core-properties"/>
    <ds:schemaRef ds:uri="fb0879af-3eba-417a-a55a-ffe6dcd6ca77"/>
    <ds:schemaRef ds:uri="http://purl.org/dc/dcmitype/"/>
    <ds:schemaRef ds:uri="6dc4bcd6-49db-4c07-9060-8acfc67cef9f"/>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B3C31DB6-321D-4487-B0E2-6DD8623328A9}">
  <ds:schemaRefs>
    <ds:schemaRef ds:uri="http://schemas.microsoft.com/sharepoint/v3/contenttype/forms"/>
  </ds:schemaRefs>
</ds:datastoreItem>
</file>

<file path=customXml/itemProps3.xml><?xml version="1.0" encoding="utf-8"?>
<ds:datastoreItem xmlns:ds="http://schemas.openxmlformats.org/officeDocument/2006/customXml" ds:itemID="{B385ACAB-C996-4B2F-9E78-9D032D37D87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dc4bcd6-49db-4c07-9060-8acfc67cef9f"/>
    <ds:schemaRef ds:uri="fb0879af-3eba-417a-a55a-ffe6dcd6ca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tf22874644</Template>
  <TotalTime>0</TotalTime>
  <Words>288</Words>
  <Application>Microsoft Office PowerPoint</Application>
  <PresentationFormat>Произвольный</PresentationFormat>
  <Paragraphs>39</Paragraphs>
  <Slides>10</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tf22874644</vt:lpstr>
      <vt:lpstr>Тілдік ресурстар</vt:lpstr>
      <vt:lpstr>  </vt:lpstr>
      <vt:lpstr>Лексикография-бұл сөздіктерді құрастырудың теориясы мен практикасына қатысты ғылым.  Сөздік-сөздікте түсіндірілетін сөздердің алфавиттік тізімі.</vt:lpstr>
      <vt:lpstr>Барлық сөздіктер энциклопедиялық және лингвистикалық болып бөлінеді.  Энциклопедиялық сөздіктерде-зат есімдер (адамдардың есімдері, қалалардың, өзендердің атаулары және т.б.);  лингвистикалық сөздіктерде – сөздер әр түрлі сөз таптарынан.  Энциклопедиялық сөздіктер заттар мен құбылыстар әлемі туралы хабарлау үшін жасалады: олар ғылыми ұғымдарды түсіндіреді, әйгілі адамдар туралы анықтама береді және т.б. лингвистикалық сөздіктерде сөздер туралы ақпарат бар. Сонымен, түсіндірме сөздіктерде сөздің мағынасы, оның жазылуы мен айтылуы, грамматикалық қасиеттері, стилистикалық бояуы, мәтінде қолдану мысалдары келтірілген.</vt:lpstr>
      <vt:lpstr>Лингвистикалық сөздіктер түрлері </vt:lpstr>
      <vt:lpstr>Сөздіктің түрлері    </vt:lpstr>
      <vt:lpstr>Сөздіктің түрлері    </vt:lpstr>
      <vt:lpstr>Түсіндірме сөздіктер-лингвистикалық сөздіктердің негізгі түрі, сөздердің мағынасын түсіндіруге, сипаттауға арналған. Әрбір жеке сөздің өзіндік сөздік мақаласы бар – сөздің мағынасын сипаттау, стилистикалық белгілермен бірге оның грамматикалық сипаттамалары көрсетіледі.</vt:lpstr>
      <vt:lpstr>Сөздерді түсіндіру түрлері:  1) сипаттаушы – түсіндірудің неғұрлым толық тәсілі, заттың белгілерін тізіп, мағынасын егжей-тегжейлі сипаттау.  2) синонимдік (синонимдерді таңдау), анықтаушы (мағынасы бірдей синоним бірдей сөздермен енгізіледі)  3) кейбір жағдайларда сөзді түсіндірудің орнына басқа сөзге сілтеме беріледі және бұл әдіс сілтеме деп аталады. </vt:lpstr>
      <vt:lpstr>Сұрақтар?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2020-07-06T05:37:12Z</dcterms:created>
  <dcterms:modified xsi:type="dcterms:W3CDTF">2021-11-05T11:29:07Z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0x010100DEEA25CC0A0AC24199CDC46C25B8B0BC</vt:lpwstr>
  </property>
</Properties>
</file>